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3EC86-31C6-42CC-8AE2-F469F672AF44}" v="126" dt="2025-07-10T12:58:02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8"/>
    <p:restoredTop sz="94658"/>
  </p:normalViewPr>
  <p:slideViewPr>
    <p:cSldViewPr snapToGrid="0">
      <p:cViewPr varScale="1">
        <p:scale>
          <a:sx n="78" d="100"/>
          <a:sy n="78" d="100"/>
        </p:scale>
        <p:origin x="117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TZNIG Nicole" userId="65740ba1-4931-4a39-8202-d21040c8f2d8" providerId="ADAL" clId="{6CD3EC86-31C6-42CC-8AE2-F469F672AF44}"/>
    <pc:docChg chg="custSel addSld delSld modSld">
      <pc:chgData name="SERTZNIG Nicole" userId="65740ba1-4931-4a39-8202-d21040c8f2d8" providerId="ADAL" clId="{6CD3EC86-31C6-42CC-8AE2-F469F672AF44}" dt="2025-07-10T12:58:02.590" v="189"/>
      <pc:docMkLst>
        <pc:docMk/>
      </pc:docMkLst>
      <pc:sldChg chg="addSp modSp mod">
        <pc:chgData name="SERTZNIG Nicole" userId="65740ba1-4931-4a39-8202-d21040c8f2d8" providerId="ADAL" clId="{6CD3EC86-31C6-42CC-8AE2-F469F672AF44}" dt="2025-07-10T12:48:26.008" v="51" actId="1076"/>
        <pc:sldMkLst>
          <pc:docMk/>
          <pc:sldMk cId="4113909845" sldId="259"/>
        </pc:sldMkLst>
        <pc:spChg chg="add mod">
          <ac:chgData name="SERTZNIG Nicole" userId="65740ba1-4931-4a39-8202-d21040c8f2d8" providerId="ADAL" clId="{6CD3EC86-31C6-42CC-8AE2-F469F672AF44}" dt="2025-07-10T12:48:26.008" v="51" actId="1076"/>
          <ac:spMkLst>
            <pc:docMk/>
            <pc:sldMk cId="4113909845" sldId="259"/>
            <ac:spMk id="10" creationId="{2C408E01-24FB-3D7C-7F8A-89BFA34A7ABA}"/>
          </ac:spMkLst>
        </pc:spChg>
      </pc:sldChg>
      <pc:sldChg chg="modSp mod">
        <pc:chgData name="SERTZNIG Nicole" userId="65740ba1-4931-4a39-8202-d21040c8f2d8" providerId="ADAL" clId="{6CD3EC86-31C6-42CC-8AE2-F469F672AF44}" dt="2025-07-10T12:40:41.707" v="7" actId="20577"/>
        <pc:sldMkLst>
          <pc:docMk/>
          <pc:sldMk cId="4036933990" sldId="260"/>
        </pc:sldMkLst>
        <pc:spChg chg="mod">
          <ac:chgData name="SERTZNIG Nicole" userId="65740ba1-4931-4a39-8202-d21040c8f2d8" providerId="ADAL" clId="{6CD3EC86-31C6-42CC-8AE2-F469F672AF44}" dt="2025-07-10T12:40:16.379" v="0"/>
          <ac:spMkLst>
            <pc:docMk/>
            <pc:sldMk cId="4036933990" sldId="260"/>
            <ac:spMk id="2" creationId="{868A47CF-19ED-900D-A36C-3D94321D927A}"/>
          </ac:spMkLst>
        </pc:spChg>
        <pc:spChg chg="mod">
          <ac:chgData name="SERTZNIG Nicole" userId="65740ba1-4931-4a39-8202-d21040c8f2d8" providerId="ADAL" clId="{6CD3EC86-31C6-42CC-8AE2-F469F672AF44}" dt="2025-07-10T12:40:41.707" v="7" actId="20577"/>
          <ac:spMkLst>
            <pc:docMk/>
            <pc:sldMk cId="4036933990" sldId="260"/>
            <ac:spMk id="3" creationId="{DFC4ECAC-698B-E4F0-DDE3-6EB30713537F}"/>
          </ac:spMkLst>
        </pc:spChg>
      </pc:sldChg>
      <pc:sldChg chg="modSp mod">
        <pc:chgData name="SERTZNIG Nicole" userId="65740ba1-4931-4a39-8202-d21040c8f2d8" providerId="ADAL" clId="{6CD3EC86-31C6-42CC-8AE2-F469F672AF44}" dt="2025-07-10T12:49:54.578" v="179" actId="27636"/>
        <pc:sldMkLst>
          <pc:docMk/>
          <pc:sldMk cId="2776803146" sldId="261"/>
        </pc:sldMkLst>
        <pc:spChg chg="mod">
          <ac:chgData name="SERTZNIG Nicole" userId="65740ba1-4931-4a39-8202-d21040c8f2d8" providerId="ADAL" clId="{6CD3EC86-31C6-42CC-8AE2-F469F672AF44}" dt="2025-07-10T12:41:53.687" v="8"/>
          <ac:spMkLst>
            <pc:docMk/>
            <pc:sldMk cId="2776803146" sldId="261"/>
            <ac:spMk id="2" creationId="{0E794C43-D745-918E-D2D2-1AA007BBD64A}"/>
          </ac:spMkLst>
        </pc:spChg>
        <pc:spChg chg="mod">
          <ac:chgData name="SERTZNIG Nicole" userId="65740ba1-4931-4a39-8202-d21040c8f2d8" providerId="ADAL" clId="{6CD3EC86-31C6-42CC-8AE2-F469F672AF44}" dt="2025-07-10T12:49:54.578" v="179" actId="27636"/>
          <ac:spMkLst>
            <pc:docMk/>
            <pc:sldMk cId="2776803146" sldId="261"/>
            <ac:spMk id="10" creationId="{3F918714-C5C6-7D0D-1DF3-B1F10BBA9D15}"/>
          </ac:spMkLst>
        </pc:spChg>
      </pc:sldChg>
      <pc:sldChg chg="add del">
        <pc:chgData name="SERTZNIG Nicole" userId="65740ba1-4931-4a39-8202-d21040c8f2d8" providerId="ADAL" clId="{6CD3EC86-31C6-42CC-8AE2-F469F672AF44}" dt="2025-07-10T12:57:41.820" v="182" actId="47"/>
        <pc:sldMkLst>
          <pc:docMk/>
          <pc:sldMk cId="3608440675" sldId="262"/>
        </pc:sldMkLst>
      </pc:sldChg>
      <pc:sldChg chg="modSp add mod">
        <pc:chgData name="SERTZNIG Nicole" userId="65740ba1-4931-4a39-8202-d21040c8f2d8" providerId="ADAL" clId="{6CD3EC86-31C6-42CC-8AE2-F469F672AF44}" dt="2025-07-10T12:58:02.590" v="189"/>
        <pc:sldMkLst>
          <pc:docMk/>
          <pc:sldMk cId="1963846832" sldId="263"/>
        </pc:sldMkLst>
        <pc:spChg chg="mod">
          <ac:chgData name="SERTZNIG Nicole" userId="65740ba1-4931-4a39-8202-d21040c8f2d8" providerId="ADAL" clId="{6CD3EC86-31C6-42CC-8AE2-F469F672AF44}" dt="2025-07-10T12:58:02.590" v="189"/>
          <ac:spMkLst>
            <pc:docMk/>
            <pc:sldMk cId="1963846832" sldId="263"/>
            <ac:spMk id="2" creationId="{AF0D3DA5-2DB2-3BB9-9008-F2EACD00F4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39" r:id="rId7"/>
    <p:sldLayoutId id="2147483840" r:id="rId8"/>
    <p:sldLayoutId id="2147483841" r:id="rId9"/>
    <p:sldLayoutId id="2147483842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" name="Picture 7" descr="A red lines on a white background&#10;&#10;AI-generated content may be incorrect.">
            <a:extLst>
              <a:ext uri="{FF2B5EF4-FFF2-40B4-BE49-F238E27FC236}">
                <a16:creationId xmlns:a16="http://schemas.microsoft.com/office/drawing/2014/main" id="{96361E6B-6847-ECAC-5A6A-3EAAD7CC7D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-1" b="22141"/>
          <a:stretch>
            <a:fillRect/>
          </a:stretch>
        </p:blipFill>
        <p:spPr>
          <a:xfrm>
            <a:off x="16580" y="0"/>
            <a:ext cx="12188952" cy="6856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B6078-8FB1-C87F-FFC9-24AEA6E5CE4D}"/>
              </a:ext>
            </a:extLst>
          </p:cNvPr>
          <p:cNvSpPr txBox="1"/>
          <p:nvPr/>
        </p:nvSpPr>
        <p:spPr>
          <a:xfrm>
            <a:off x="-1161708" y="2863380"/>
            <a:ext cx="11163998" cy="3145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Wichteg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2</a:t>
            </a:r>
            <a:r>
              <a:rPr lang="en-US" sz="52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Wéi </a:t>
            </a:r>
            <a:r>
              <a:rPr lang="en-US" sz="5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geet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fir mech</a:t>
            </a:r>
            <a:b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weider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der 1</a:t>
            </a:r>
            <a:r>
              <a:rPr lang="en-US" sz="52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ère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person with a mustache&#10;&#10;AI-generated content may be incorrect.">
            <a:extLst>
              <a:ext uri="{FF2B5EF4-FFF2-40B4-BE49-F238E27FC236}">
                <a16:creationId xmlns:a16="http://schemas.microsoft.com/office/drawing/2014/main" id="{40167BE4-7233-108F-E806-41C3EEE5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22" y="1333927"/>
            <a:ext cx="2705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E3CCD-3B3B-FABD-A909-AEB4B2CB831F}"/>
              </a:ext>
            </a:extLst>
          </p:cNvPr>
          <p:cNvSpPr txBox="1"/>
          <p:nvPr/>
        </p:nvSpPr>
        <p:spPr>
          <a:xfrm>
            <a:off x="1968353" y="283145"/>
            <a:ext cx="10758819" cy="3145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Spannend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Evenementer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Programmer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 </a:t>
            </a: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d’Orientatioun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2</a:t>
            </a:r>
            <a:r>
              <a:rPr lang="en-US" sz="5200" baseline="30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4" name="Picture 3" descr="A hand holding a compass in front of a trail&#10;&#10;AI-generated content may be incorrect.">
            <a:extLst>
              <a:ext uri="{FF2B5EF4-FFF2-40B4-BE49-F238E27FC236}">
                <a16:creationId xmlns:a16="http://schemas.microsoft.com/office/drawing/2014/main" id="{EE6E87DB-B625-6A32-5F04-03B5D95B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30" y="2866768"/>
            <a:ext cx="2315865" cy="34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53D4-2808-99AB-AAEF-74A4AD32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6AD8E-AB4D-2FBF-024D-1440688359B5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F8497-002C-6FD4-53F7-E46A3357CAF9}"/>
              </a:ext>
            </a:extLst>
          </p:cNvPr>
          <p:cNvSpPr txBox="1"/>
          <p:nvPr/>
        </p:nvSpPr>
        <p:spPr>
          <a:xfrm>
            <a:off x="-1419889" y="1226288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Entretiens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individuels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7C864-768D-D037-565B-B9197E6DFBAD}"/>
              </a:ext>
            </a:extLst>
          </p:cNvPr>
          <p:cNvSpPr txBox="1"/>
          <p:nvPr/>
        </p:nvSpPr>
        <p:spPr>
          <a:xfrm>
            <a:off x="339799" y="3638703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Fräiwelleg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Stagen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wärend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Vakanzen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D240AC9D-0B14-4E14-2F1B-8AFAD348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2" y="2343300"/>
            <a:ext cx="1215065" cy="1215065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58EFB83-5E38-6765-7808-5C54BB31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4279" y="4755715"/>
            <a:ext cx="1483833" cy="14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61448-DA61-B035-DBF7-77897326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8508C-D4CE-91A3-8424-C0E5041A0A6B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66715-9F27-C7A8-C2E2-BAD4E1B78B0A}"/>
              </a:ext>
            </a:extLst>
          </p:cNvPr>
          <p:cNvSpPr txBox="1"/>
          <p:nvPr/>
        </p:nvSpPr>
        <p:spPr>
          <a:xfrm>
            <a:off x="211203" y="782677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Studienfächer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Beruffer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entdecken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92D70-0D9E-D852-38B1-AA2C4734BD01}"/>
              </a:ext>
            </a:extLst>
          </p:cNvPr>
          <p:cNvSpPr txBox="1"/>
          <p:nvPr/>
        </p:nvSpPr>
        <p:spPr>
          <a:xfrm>
            <a:off x="451009" y="1819351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Foire de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l’Etudiant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7ADCE-395B-B46D-1061-1A9219A956C1}"/>
              </a:ext>
            </a:extLst>
          </p:cNvPr>
          <p:cNvSpPr txBox="1"/>
          <p:nvPr/>
        </p:nvSpPr>
        <p:spPr>
          <a:xfrm>
            <a:off x="6096000" y="1819351"/>
            <a:ext cx="5884797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Matinée Info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Mäerz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D953B-43DF-66F5-450E-AF9E6454893D}"/>
              </a:ext>
            </a:extLst>
          </p:cNvPr>
          <p:cNvSpPr txBox="1"/>
          <p:nvPr/>
        </p:nvSpPr>
        <p:spPr>
          <a:xfrm>
            <a:off x="569542" y="2856024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Université à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l’essai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46E15-BA41-3E9B-3129-E90494AAA0E1}"/>
              </a:ext>
            </a:extLst>
          </p:cNvPr>
          <p:cNvSpPr txBox="1"/>
          <p:nvPr/>
        </p:nvSpPr>
        <p:spPr>
          <a:xfrm>
            <a:off x="569542" y="3892697"/>
            <a:ext cx="6305391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Student fir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Dag ACEL (Abr.)</a:t>
            </a:r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989468-7745-2E77-D728-ACDE03E2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45" y="3535641"/>
            <a:ext cx="2539682" cy="2539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08E01-24FB-3D7C-7F8A-89BFA34A7ABA}"/>
              </a:ext>
            </a:extLst>
          </p:cNvPr>
          <p:cNvSpPr txBox="1"/>
          <p:nvPr/>
        </p:nvSpPr>
        <p:spPr>
          <a:xfrm>
            <a:off x="633637" y="5316599"/>
            <a:ext cx="768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4. Soirée Info-Etudes (Dez.)</a:t>
            </a:r>
          </a:p>
        </p:txBody>
      </p:sp>
    </p:spTree>
    <p:extLst>
      <p:ext uri="{BB962C8B-B14F-4D97-AF65-F5344CB8AC3E}">
        <p14:creationId xmlns:p14="http://schemas.microsoft.com/office/powerpoint/2010/main" val="41139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1488B-F93E-A020-16B9-24AD752BA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A47CF-19ED-900D-A36C-3D94321D927A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4ECAC-698B-E4F0-DDE3-6EB30713537F}"/>
              </a:ext>
            </a:extLst>
          </p:cNvPr>
          <p:cNvSpPr txBox="1"/>
          <p:nvPr/>
        </p:nvSpPr>
        <p:spPr>
          <a:xfrm>
            <a:off x="1004344" y="899627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Eenzel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Beruffer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méi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genau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kenneléieren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F5CF1-9E2F-7F24-5C8A-B5FC642A2F7B}"/>
              </a:ext>
            </a:extLst>
          </p:cNvPr>
          <p:cNvSpPr txBox="1"/>
          <p:nvPr/>
        </p:nvSpPr>
        <p:spPr>
          <a:xfrm>
            <a:off x="6096000" y="3142899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Engineering Trainee Days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./Nov.)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7CA59-CA5D-78AE-9A7A-92633707C898}"/>
              </a:ext>
            </a:extLst>
          </p:cNvPr>
          <p:cNvSpPr txBox="1"/>
          <p:nvPr/>
        </p:nvSpPr>
        <p:spPr>
          <a:xfrm>
            <a:off x="6096000" y="4443913"/>
            <a:ext cx="5884797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Journée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recherche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médicale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(Oct.)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74C7-6CCD-94E2-0F8E-42FDDD779ED4}"/>
              </a:ext>
            </a:extLst>
          </p:cNvPr>
          <p:cNvSpPr txBox="1"/>
          <p:nvPr/>
        </p:nvSpPr>
        <p:spPr>
          <a:xfrm>
            <a:off x="151473" y="2712973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M-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(Sept. Start)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8EA3D-88AE-1E46-0589-355FB4B1F051}"/>
              </a:ext>
            </a:extLst>
          </p:cNvPr>
          <p:cNvSpPr txBox="1"/>
          <p:nvPr/>
        </p:nvSpPr>
        <p:spPr>
          <a:xfrm>
            <a:off x="-573122" y="3649969"/>
            <a:ext cx="6305391" cy="1145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DayCARE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(Oct.)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4DF9E-84FB-AEC5-9915-1E1E3F928F5A}"/>
              </a:ext>
            </a:extLst>
          </p:cNvPr>
          <p:cNvSpPr txBox="1"/>
          <p:nvPr/>
        </p:nvSpPr>
        <p:spPr>
          <a:xfrm>
            <a:off x="0" y="4696243"/>
            <a:ext cx="6305391" cy="1145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Job Shadow Day (Abr.)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309DC-F5E5-89D4-084C-F619944B2EF7}"/>
              </a:ext>
            </a:extLst>
          </p:cNvPr>
          <p:cNvSpPr txBox="1"/>
          <p:nvPr/>
        </p:nvSpPr>
        <p:spPr>
          <a:xfrm>
            <a:off x="439225" y="1729273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allgemeng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14F48-02F8-81AF-C5D0-3861214F0839}"/>
              </a:ext>
            </a:extLst>
          </p:cNvPr>
          <p:cNvSpPr txBox="1"/>
          <p:nvPr/>
        </p:nvSpPr>
        <p:spPr>
          <a:xfrm>
            <a:off x="6096000" y="1817684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spezifesch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3E7738D8-139B-1A9F-6603-E899C45E4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42" y="413846"/>
            <a:ext cx="1727304" cy="17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435B1-1962-8435-8A31-D5347F5A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94C43-D745-918E-D2D2-1AA007BBD64A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2190A-A5C0-89A9-92B9-E85FB2A90EDD}"/>
              </a:ext>
            </a:extLst>
          </p:cNvPr>
          <p:cNvSpPr txBox="1"/>
          <p:nvPr/>
        </p:nvSpPr>
        <p:spPr>
          <a:xfrm>
            <a:off x="-658760" y="124792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Selwer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informéieren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5DF77-AF47-29EE-C021-B791B676A1DA}"/>
              </a:ext>
            </a:extLst>
          </p:cNvPr>
          <p:cNvSpPr txBox="1"/>
          <p:nvPr/>
        </p:nvSpPr>
        <p:spPr>
          <a:xfrm>
            <a:off x="3699240" y="2495840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Brochure “1re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gepackt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18714-C5C6-7D0D-1DF3-B1F10BBA9D15}"/>
              </a:ext>
            </a:extLst>
          </p:cNvPr>
          <p:cNvSpPr txBox="1"/>
          <p:nvPr/>
        </p:nvSpPr>
        <p:spPr>
          <a:xfrm>
            <a:off x="3699241" y="4092054"/>
            <a:ext cx="5549087" cy="1302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“Teams EPF 2e”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liesen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Annoncen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Links fir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wichteg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Evenementer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4981B82-682F-A657-9A0F-EF825996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02" y="635428"/>
            <a:ext cx="2601746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7A134-1873-E7BB-F07D-1B029D08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3DA5-2DB2-3BB9-9008-F2EACD00F4B0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704F4-E4AB-2934-30DD-D875C2E14D3B}"/>
              </a:ext>
            </a:extLst>
          </p:cNvPr>
          <p:cNvSpPr txBox="1"/>
          <p:nvPr/>
        </p:nvSpPr>
        <p:spPr>
          <a:xfrm>
            <a:off x="-658760" y="1247919"/>
            <a:ext cx="11183565" cy="152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Weider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brauchs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konkret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Hëllef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B9C91-A832-44CF-6C9B-F63181321095}"/>
              </a:ext>
            </a:extLst>
          </p:cNvPr>
          <p:cNvSpPr txBox="1"/>
          <p:nvPr/>
        </p:nvSpPr>
        <p:spPr>
          <a:xfrm>
            <a:off x="471224" y="4232586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Cellule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d’orientation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C60C1-5EB8-63FE-73DE-4BC7B542114F}"/>
              </a:ext>
            </a:extLst>
          </p:cNvPr>
          <p:cNvSpPr txBox="1"/>
          <p:nvPr/>
        </p:nvSpPr>
        <p:spPr>
          <a:xfrm>
            <a:off x="2201604" y="2985129"/>
            <a:ext cx="5549087" cy="1302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Mail : orientation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@epf.lu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20CFD3D-C9B2-88E1-EC01-2DA76D4D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02" y="635428"/>
            <a:ext cx="2601746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6D8A5E2F9014FBBBF36FB45399226" ma:contentTypeVersion="11" ma:contentTypeDescription="Create a new document." ma:contentTypeScope="" ma:versionID="58d53d6e2f9ca75c8d8e75483d33a232">
  <xsd:schema xmlns:xsd="http://www.w3.org/2001/XMLSchema" xmlns:xs="http://www.w3.org/2001/XMLSchema" xmlns:p="http://schemas.microsoft.com/office/2006/metadata/properties" xmlns:ns2="14759a8e-c0a0-45cd-bf8d-19cfe6dd6f7a" xmlns:ns3="25d57066-d585-4adf-a446-b9b516c5dc13" targetNamespace="http://schemas.microsoft.com/office/2006/metadata/properties" ma:root="true" ma:fieldsID="cb0def83edd4bff78ac7425f10aa5bd7" ns2:_="" ns3:_="">
    <xsd:import namespace="14759a8e-c0a0-45cd-bf8d-19cfe6dd6f7a"/>
    <xsd:import namespace="25d57066-d585-4adf-a446-b9b516c5dc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59a8e-c0a0-45cd-bf8d-19cfe6dd6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57066-d585-4adf-a446-b9b516c5dc1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c76440c-bdf7-439f-acdf-403a4cee256b}" ma:internalName="TaxCatchAll" ma:showField="CatchAllData" ma:web="25d57066-d585-4adf-a446-b9b516c5dc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d57066-d585-4adf-a446-b9b516c5dc13" xsi:nil="true"/>
    <lcf76f155ced4ddcb4097134ff3c332f xmlns="14759a8e-c0a0-45cd-bf8d-19cfe6dd6f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05AA6B-7BCA-4CE2-898E-B96342FCA39E}"/>
</file>

<file path=customXml/itemProps2.xml><?xml version="1.0" encoding="utf-8"?>
<ds:datastoreItem xmlns:ds="http://schemas.openxmlformats.org/officeDocument/2006/customXml" ds:itemID="{D0093F98-3CC7-4847-AB2A-0BC83A9DCEBC}"/>
</file>

<file path=customXml/itemProps3.xml><?xml version="1.0" encoding="utf-8"?>
<ds:datastoreItem xmlns:ds="http://schemas.openxmlformats.org/officeDocument/2006/customXml" ds:itemID="{3754CAB9-04AE-4CCB-ABD3-EF8A3116DD10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190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AvenirNext LT Pro Medium</vt:lpstr>
      <vt:lpstr>Sabon Next LT</vt:lpstr>
      <vt:lpstr>DappledVTI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WAGNER Ricarda</dc:creator>
  <cp:lastModifiedBy>SERTZNIG Nicole</cp:lastModifiedBy>
  <cp:revision>3</cp:revision>
  <dcterms:created xsi:type="dcterms:W3CDTF">2025-07-10T04:22:53Z</dcterms:created>
  <dcterms:modified xsi:type="dcterms:W3CDTF">2025-07-10T12:58:14Z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0x0101003F76D8A5E2F9014FBBBF36FB45399226</vt:lpwstr>
  </property>
</Properties>
</file>