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710D0-781D-4248-B165-7B13134ABCE3}" v="76" dt="2025-07-10T12:56:26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8"/>
    <p:restoredTop sz="94658"/>
  </p:normalViewPr>
  <p:slideViewPr>
    <p:cSldViewPr snapToGrid="0">
      <p:cViewPr varScale="1">
        <p:scale>
          <a:sx n="78" d="100"/>
          <a:sy n="78" d="100"/>
        </p:scale>
        <p:origin x="64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TZNIG Nicole" userId="65740ba1-4931-4a39-8202-d21040c8f2d8" providerId="ADAL" clId="{0B5710D0-781D-4248-B165-7B13134ABCE3}"/>
    <pc:docChg chg="custSel addSld modSld">
      <pc:chgData name="SERTZNIG Nicole" userId="65740ba1-4931-4a39-8202-d21040c8f2d8" providerId="ADAL" clId="{0B5710D0-781D-4248-B165-7B13134ABCE3}" dt="2025-07-10T12:56:26.007" v="165" actId="20577"/>
      <pc:docMkLst>
        <pc:docMk/>
      </pc:docMkLst>
      <pc:sldChg chg="modSp mod">
        <pc:chgData name="SERTZNIG Nicole" userId="65740ba1-4931-4a39-8202-d21040c8f2d8" providerId="ADAL" clId="{0B5710D0-781D-4248-B165-7B13134ABCE3}" dt="2025-07-10T12:51:21.501" v="2" actId="20577"/>
        <pc:sldMkLst>
          <pc:docMk/>
          <pc:sldMk cId="3086922303" sldId="256"/>
        </pc:sldMkLst>
        <pc:spChg chg="mod">
          <ac:chgData name="SERTZNIG Nicole" userId="65740ba1-4931-4a39-8202-d21040c8f2d8" providerId="ADAL" clId="{0B5710D0-781D-4248-B165-7B13134ABCE3}" dt="2025-07-10T12:51:21.501" v="2" actId="20577"/>
          <ac:spMkLst>
            <pc:docMk/>
            <pc:sldMk cId="3086922303" sldId="256"/>
            <ac:spMk id="5" creationId="{8ABB6078-8FB1-C87F-FFC9-24AEA6E5CE4D}"/>
          </ac:spMkLst>
        </pc:spChg>
      </pc:sldChg>
      <pc:sldChg chg="modSp mod">
        <pc:chgData name="SERTZNIG Nicole" userId="65740ba1-4931-4a39-8202-d21040c8f2d8" providerId="ADAL" clId="{0B5710D0-781D-4248-B165-7B13134ABCE3}" dt="2025-07-10T12:51:55.471" v="6" actId="207"/>
        <pc:sldMkLst>
          <pc:docMk/>
          <pc:sldMk cId="1154961252" sldId="257"/>
        </pc:sldMkLst>
        <pc:spChg chg="mod">
          <ac:chgData name="SERTZNIG Nicole" userId="65740ba1-4931-4a39-8202-d21040c8f2d8" providerId="ADAL" clId="{0B5710D0-781D-4248-B165-7B13134ABCE3}" dt="2025-07-10T12:51:55.471" v="6" actId="207"/>
          <ac:spMkLst>
            <pc:docMk/>
            <pc:sldMk cId="1154961252" sldId="257"/>
            <ac:spMk id="2" creationId="{4F0E3CCD-3B3B-FABD-A909-AEB4B2CB831F}"/>
          </ac:spMkLst>
        </pc:spChg>
      </pc:sldChg>
      <pc:sldChg chg="modSp">
        <pc:chgData name="SERTZNIG Nicole" userId="65740ba1-4931-4a39-8202-d21040c8f2d8" providerId="ADAL" clId="{0B5710D0-781D-4248-B165-7B13134ABCE3}" dt="2025-07-10T12:52:03.321" v="7"/>
        <pc:sldMkLst>
          <pc:docMk/>
          <pc:sldMk cId="3336208479" sldId="258"/>
        </pc:sldMkLst>
        <pc:spChg chg="mod">
          <ac:chgData name="SERTZNIG Nicole" userId="65740ba1-4931-4a39-8202-d21040c8f2d8" providerId="ADAL" clId="{0B5710D0-781D-4248-B165-7B13134ABCE3}" dt="2025-07-10T12:52:03.321" v="7"/>
          <ac:spMkLst>
            <pc:docMk/>
            <pc:sldMk cId="3336208479" sldId="258"/>
            <ac:spMk id="2" creationId="{F646AD8E-AB4D-2FBF-024D-1440688359B5}"/>
          </ac:spMkLst>
        </pc:spChg>
      </pc:sldChg>
      <pc:sldChg chg="modSp">
        <pc:chgData name="SERTZNIG Nicole" userId="65740ba1-4931-4a39-8202-d21040c8f2d8" providerId="ADAL" clId="{0B5710D0-781D-4248-B165-7B13134ABCE3}" dt="2025-07-10T12:52:14.471" v="8"/>
        <pc:sldMkLst>
          <pc:docMk/>
          <pc:sldMk cId="4113909845" sldId="259"/>
        </pc:sldMkLst>
        <pc:spChg chg="mod">
          <ac:chgData name="SERTZNIG Nicole" userId="65740ba1-4931-4a39-8202-d21040c8f2d8" providerId="ADAL" clId="{0B5710D0-781D-4248-B165-7B13134ABCE3}" dt="2025-07-10T12:52:14.471" v="8"/>
          <ac:spMkLst>
            <pc:docMk/>
            <pc:sldMk cId="4113909845" sldId="259"/>
            <ac:spMk id="2" creationId="{C638508C-D4CE-91A3-8424-C0E5041A0A6B}"/>
          </ac:spMkLst>
        </pc:spChg>
      </pc:sldChg>
      <pc:sldChg chg="modSp mod modAnim">
        <pc:chgData name="SERTZNIG Nicole" userId="65740ba1-4931-4a39-8202-d21040c8f2d8" providerId="ADAL" clId="{0B5710D0-781D-4248-B165-7B13134ABCE3}" dt="2025-07-10T12:52:49.627" v="16" actId="1076"/>
        <pc:sldMkLst>
          <pc:docMk/>
          <pc:sldMk cId="4036933990" sldId="260"/>
        </pc:sldMkLst>
        <pc:spChg chg="mod">
          <ac:chgData name="SERTZNIG Nicole" userId="65740ba1-4931-4a39-8202-d21040c8f2d8" providerId="ADAL" clId="{0B5710D0-781D-4248-B165-7B13134ABCE3}" dt="2025-07-10T12:52:25.961" v="9"/>
          <ac:spMkLst>
            <pc:docMk/>
            <pc:sldMk cId="4036933990" sldId="260"/>
            <ac:spMk id="2" creationId="{868A47CF-19ED-900D-A36C-3D94321D927A}"/>
          </ac:spMkLst>
        </pc:spChg>
        <pc:spChg chg="mod">
          <ac:chgData name="SERTZNIG Nicole" userId="65740ba1-4931-4a39-8202-d21040c8f2d8" providerId="ADAL" clId="{0B5710D0-781D-4248-B165-7B13134ABCE3}" dt="2025-07-10T12:52:31.668" v="10" actId="6549"/>
          <ac:spMkLst>
            <pc:docMk/>
            <pc:sldMk cId="4036933990" sldId="260"/>
            <ac:spMk id="6" creationId="{FBD874C7-6CCD-94E2-0F8E-42FDDD779ED4}"/>
          </ac:spMkLst>
        </pc:spChg>
        <pc:spChg chg="mod">
          <ac:chgData name="SERTZNIG Nicole" userId="65740ba1-4931-4a39-8202-d21040c8f2d8" providerId="ADAL" clId="{0B5710D0-781D-4248-B165-7B13134ABCE3}" dt="2025-07-10T12:52:42.055" v="13" actId="20577"/>
          <ac:spMkLst>
            <pc:docMk/>
            <pc:sldMk cId="4036933990" sldId="260"/>
            <ac:spMk id="7" creationId="{59F8EA3D-88AE-1E46-0589-355FB4B1F051}"/>
          </ac:spMkLst>
        </pc:spChg>
        <pc:spChg chg="mod">
          <ac:chgData name="SERTZNIG Nicole" userId="65740ba1-4931-4a39-8202-d21040c8f2d8" providerId="ADAL" clId="{0B5710D0-781D-4248-B165-7B13134ABCE3}" dt="2025-07-10T12:52:49.627" v="16" actId="1076"/>
          <ac:spMkLst>
            <pc:docMk/>
            <pc:sldMk cId="4036933990" sldId="260"/>
            <ac:spMk id="8" creationId="{F1C4DF9E-84FB-AEC5-9915-1E1E3F928F5A}"/>
          </ac:spMkLst>
        </pc:spChg>
      </pc:sldChg>
      <pc:sldChg chg="modSp">
        <pc:chgData name="SERTZNIG Nicole" userId="65740ba1-4931-4a39-8202-d21040c8f2d8" providerId="ADAL" clId="{0B5710D0-781D-4248-B165-7B13134ABCE3}" dt="2025-07-10T12:53:10.634" v="18"/>
        <pc:sldMkLst>
          <pc:docMk/>
          <pc:sldMk cId="2776803146" sldId="261"/>
        </pc:sldMkLst>
        <pc:spChg chg="mod">
          <ac:chgData name="SERTZNIG Nicole" userId="65740ba1-4931-4a39-8202-d21040c8f2d8" providerId="ADAL" clId="{0B5710D0-781D-4248-B165-7B13134ABCE3}" dt="2025-07-10T12:53:06.098" v="17"/>
          <ac:spMkLst>
            <pc:docMk/>
            <pc:sldMk cId="2776803146" sldId="261"/>
            <ac:spMk id="2" creationId="{0E794C43-D745-918E-D2D2-1AA007BBD64A}"/>
          </ac:spMkLst>
        </pc:spChg>
        <pc:spChg chg="mod">
          <ac:chgData name="SERTZNIG Nicole" userId="65740ba1-4931-4a39-8202-d21040c8f2d8" providerId="ADAL" clId="{0B5710D0-781D-4248-B165-7B13134ABCE3}" dt="2025-07-10T12:53:10.634" v="18"/>
          <ac:spMkLst>
            <pc:docMk/>
            <pc:sldMk cId="2776803146" sldId="261"/>
            <ac:spMk id="10" creationId="{3F918714-C5C6-7D0D-1DF3-B1F10BBA9D15}"/>
          </ac:spMkLst>
        </pc:spChg>
      </pc:sldChg>
      <pc:sldChg chg="modSp add mod">
        <pc:chgData name="SERTZNIG Nicole" userId="65740ba1-4931-4a39-8202-d21040c8f2d8" providerId="ADAL" clId="{0B5710D0-781D-4248-B165-7B13134ABCE3}" dt="2025-07-10T12:56:26.007" v="165" actId="20577"/>
        <pc:sldMkLst>
          <pc:docMk/>
          <pc:sldMk cId="1963846832" sldId="262"/>
        </pc:sldMkLst>
        <pc:spChg chg="mod">
          <ac:chgData name="SERTZNIG Nicole" userId="65740ba1-4931-4a39-8202-d21040c8f2d8" providerId="ADAL" clId="{0B5710D0-781D-4248-B165-7B13134ABCE3}" dt="2025-07-10T12:55:34.693" v="156" actId="27636"/>
          <ac:spMkLst>
            <pc:docMk/>
            <pc:sldMk cId="1963846832" sldId="262"/>
            <ac:spMk id="3" creationId="{B48704F4-E4AB-2934-30DD-D875C2E14D3B}"/>
          </ac:spMkLst>
        </pc:spChg>
        <pc:spChg chg="mod">
          <ac:chgData name="SERTZNIG Nicole" userId="65740ba1-4931-4a39-8202-d21040c8f2d8" providerId="ADAL" clId="{0B5710D0-781D-4248-B165-7B13134ABCE3}" dt="2025-07-10T12:55:39.542" v="157" actId="1076"/>
          <ac:spMkLst>
            <pc:docMk/>
            <pc:sldMk cId="1963846832" sldId="262"/>
            <ac:spMk id="9" creationId="{DCAB9C91-A832-44CF-6C9B-F63181321095}"/>
          </ac:spMkLst>
        </pc:spChg>
        <pc:spChg chg="mod">
          <ac:chgData name="SERTZNIG Nicole" userId="65740ba1-4931-4a39-8202-d21040c8f2d8" providerId="ADAL" clId="{0B5710D0-781D-4248-B165-7B13134ABCE3}" dt="2025-07-10T12:56:26.007" v="165" actId="20577"/>
          <ac:spMkLst>
            <pc:docMk/>
            <pc:sldMk cId="1963846832" sldId="262"/>
            <ac:spMk id="10" creationId="{EA6C60C1-5EB8-63FE-73DE-4BC7B542114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5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7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9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7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4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2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5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3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5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39" r:id="rId7"/>
    <p:sldLayoutId id="2147483840" r:id="rId8"/>
    <p:sldLayoutId id="2147483841" r:id="rId9"/>
    <p:sldLayoutId id="2147483842" r:id="rId10"/>
    <p:sldLayoutId id="214748384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8" name="Picture 7" descr="A red lines on a white background&#10;&#10;AI-generated content may be incorrect.">
            <a:extLst>
              <a:ext uri="{FF2B5EF4-FFF2-40B4-BE49-F238E27FC236}">
                <a16:creationId xmlns:a16="http://schemas.microsoft.com/office/drawing/2014/main" id="{96361E6B-6847-ECAC-5A6A-3EAAD7CC7D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r="-1" b="22141"/>
          <a:stretch>
            <a:fillRect/>
          </a:stretch>
        </p:blipFill>
        <p:spPr>
          <a:xfrm>
            <a:off x="16580" y="0"/>
            <a:ext cx="12188952" cy="6856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BB6078-8FB1-C87F-FFC9-24AEA6E5CE4D}"/>
              </a:ext>
            </a:extLst>
          </p:cNvPr>
          <p:cNvSpPr txBox="1"/>
          <p:nvPr/>
        </p:nvSpPr>
        <p:spPr>
          <a:xfrm>
            <a:off x="-1161708" y="2863380"/>
            <a:ext cx="11163998" cy="31458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Wéi </a:t>
            </a:r>
            <a:r>
              <a:rPr lang="en-US" sz="5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geet</a:t>
            </a:r>
            <a:r>
              <a:rPr lang="en-US" sz="5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et fir mech</a:t>
            </a:r>
            <a:br>
              <a:rPr lang="en-US" sz="5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weider</a:t>
            </a:r>
            <a:r>
              <a:rPr lang="en-US" sz="5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no der 1</a:t>
            </a:r>
            <a:r>
              <a:rPr lang="en-US" sz="5200" baseline="30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ère</a:t>
            </a:r>
            <a:r>
              <a:rPr lang="en-US" sz="5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 descr="A person with a mustache&#10;&#10;AI-generated content may be incorrect.">
            <a:extLst>
              <a:ext uri="{FF2B5EF4-FFF2-40B4-BE49-F238E27FC236}">
                <a16:creationId xmlns:a16="http://schemas.microsoft.com/office/drawing/2014/main" id="{40167BE4-7233-108F-E806-41C3EEE57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22" y="1333927"/>
            <a:ext cx="27051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0E3CCD-3B3B-FABD-A909-AEB4B2CB831F}"/>
              </a:ext>
            </a:extLst>
          </p:cNvPr>
          <p:cNvSpPr txBox="1"/>
          <p:nvPr/>
        </p:nvSpPr>
        <p:spPr>
          <a:xfrm>
            <a:off x="1968353" y="283145"/>
            <a:ext cx="10758819" cy="31458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5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Spannend</a:t>
            </a:r>
            <a:r>
              <a:rPr lang="en-US" sz="5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5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Evenementer</a:t>
            </a:r>
            <a:r>
              <a:rPr lang="en-US" sz="5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/ Programmer </a:t>
            </a:r>
          </a:p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fir </a:t>
            </a:r>
            <a:r>
              <a:rPr lang="en-US" sz="5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d’Orientatioun</a:t>
            </a:r>
            <a:r>
              <a:rPr lang="en-US" sz="5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op </a:t>
            </a:r>
            <a:r>
              <a:rPr lang="en-US" sz="5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endParaRPr lang="en-US" sz="5200" baseline="30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 descr="A hand holding a compass in front of a trail&#10;&#10;AI-generated content may be incorrect.">
            <a:extLst>
              <a:ext uri="{FF2B5EF4-FFF2-40B4-BE49-F238E27FC236}">
                <a16:creationId xmlns:a16="http://schemas.microsoft.com/office/drawing/2014/main" id="{EE6E87DB-B625-6A32-5F04-03B5D95B7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30" y="2866768"/>
            <a:ext cx="2315865" cy="348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6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B53D4-2808-99AB-AAEF-74A4AD32C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46AD8E-AB4D-2FBF-024D-1440688359B5}"/>
              </a:ext>
            </a:extLst>
          </p:cNvPr>
          <p:cNvSpPr txBox="1"/>
          <p:nvPr/>
        </p:nvSpPr>
        <p:spPr>
          <a:xfrm>
            <a:off x="-3177805" y="0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Orientatioun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op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F8497-002C-6FD4-53F7-E46A3357CAF9}"/>
              </a:ext>
            </a:extLst>
          </p:cNvPr>
          <p:cNvSpPr txBox="1"/>
          <p:nvPr/>
        </p:nvSpPr>
        <p:spPr>
          <a:xfrm>
            <a:off x="-1419889" y="1226288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Entretiens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individuels</a:t>
            </a:r>
            <a:endParaRPr lang="en-US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7C864-768D-D037-565B-B9197E6DFBAD}"/>
              </a:ext>
            </a:extLst>
          </p:cNvPr>
          <p:cNvSpPr txBox="1"/>
          <p:nvPr/>
        </p:nvSpPr>
        <p:spPr>
          <a:xfrm>
            <a:off x="339799" y="3638703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Fräiwelleg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Stagen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wärend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Vakanzen</a:t>
            </a:r>
            <a:endParaRPr lang="en-US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7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D240AC9D-0B14-4E14-2F1B-8AFAD348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2" y="2343300"/>
            <a:ext cx="1215065" cy="1215065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58EFB83-5E38-6765-7808-5C54BB31D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4279" y="4755715"/>
            <a:ext cx="1483833" cy="148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61448-DA61-B035-DBF7-77897326C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38508C-D4CE-91A3-8424-C0E5041A0A6B}"/>
              </a:ext>
            </a:extLst>
          </p:cNvPr>
          <p:cNvSpPr txBox="1"/>
          <p:nvPr/>
        </p:nvSpPr>
        <p:spPr>
          <a:xfrm>
            <a:off x="-3177805" y="0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Orientatioun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op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966715-9F27-C7A8-C2E2-BAD4E1B78B0A}"/>
              </a:ext>
            </a:extLst>
          </p:cNvPr>
          <p:cNvSpPr txBox="1"/>
          <p:nvPr/>
        </p:nvSpPr>
        <p:spPr>
          <a:xfrm>
            <a:off x="211203" y="782677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Studienfächer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/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Beruffer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entdecken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92D70-0D9E-D852-38B1-AA2C4734BD01}"/>
              </a:ext>
            </a:extLst>
          </p:cNvPr>
          <p:cNvSpPr txBox="1"/>
          <p:nvPr/>
        </p:nvSpPr>
        <p:spPr>
          <a:xfrm>
            <a:off x="451009" y="1819351"/>
            <a:ext cx="5369023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Foire de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l’Etudiant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Okt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7ADCE-395B-B46D-1061-1A9219A956C1}"/>
              </a:ext>
            </a:extLst>
          </p:cNvPr>
          <p:cNvSpPr txBox="1"/>
          <p:nvPr/>
        </p:nvSpPr>
        <p:spPr>
          <a:xfrm>
            <a:off x="6096000" y="1819351"/>
            <a:ext cx="5884797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Matinée Info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Emploi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Mäerz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D953B-43DF-66F5-450E-AF9E6454893D}"/>
              </a:ext>
            </a:extLst>
          </p:cNvPr>
          <p:cNvSpPr txBox="1"/>
          <p:nvPr/>
        </p:nvSpPr>
        <p:spPr>
          <a:xfrm>
            <a:off x="569542" y="2856024"/>
            <a:ext cx="5369023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Université à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l’essai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Okt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46E15-BA41-3E9B-3129-E90494AAA0E1}"/>
              </a:ext>
            </a:extLst>
          </p:cNvPr>
          <p:cNvSpPr txBox="1"/>
          <p:nvPr/>
        </p:nvSpPr>
        <p:spPr>
          <a:xfrm>
            <a:off x="569542" y="3892697"/>
            <a:ext cx="6305391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Student fir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Dag ACEL (Abr.)</a:t>
            </a:r>
          </a:p>
        </p:txBody>
      </p:sp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3989468-7745-2E77-D728-ACDE03E20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145" y="3535641"/>
            <a:ext cx="2539682" cy="25396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408E01-24FB-3D7C-7F8A-89BFA34A7ABA}"/>
              </a:ext>
            </a:extLst>
          </p:cNvPr>
          <p:cNvSpPr txBox="1"/>
          <p:nvPr/>
        </p:nvSpPr>
        <p:spPr>
          <a:xfrm>
            <a:off x="633637" y="5316599"/>
            <a:ext cx="76864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4. Soirée Info-Etudes (Dez.)</a:t>
            </a:r>
          </a:p>
        </p:txBody>
      </p:sp>
    </p:spTree>
    <p:extLst>
      <p:ext uri="{BB962C8B-B14F-4D97-AF65-F5344CB8AC3E}">
        <p14:creationId xmlns:p14="http://schemas.microsoft.com/office/powerpoint/2010/main" val="41139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1488B-F93E-A020-16B9-24AD752BA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8A47CF-19ED-900D-A36C-3D94321D927A}"/>
              </a:ext>
            </a:extLst>
          </p:cNvPr>
          <p:cNvSpPr txBox="1"/>
          <p:nvPr/>
        </p:nvSpPr>
        <p:spPr>
          <a:xfrm>
            <a:off x="-3177805" y="0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Orientatioun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op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4ECAC-698B-E4F0-DDE3-6EB30713537F}"/>
              </a:ext>
            </a:extLst>
          </p:cNvPr>
          <p:cNvSpPr txBox="1"/>
          <p:nvPr/>
        </p:nvSpPr>
        <p:spPr>
          <a:xfrm>
            <a:off x="1004344" y="899627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Eenzel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Beruffer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méi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genau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kenneléieren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F5CF1-9E2F-7F24-5C8A-B5FC642A2F7B}"/>
              </a:ext>
            </a:extLst>
          </p:cNvPr>
          <p:cNvSpPr txBox="1"/>
          <p:nvPr/>
        </p:nvSpPr>
        <p:spPr>
          <a:xfrm>
            <a:off x="6096000" y="3142899"/>
            <a:ext cx="5369023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Engineering Trainee Days (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Okt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./Nov.)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D7CA59-CA5D-78AE-9A7A-92633707C898}"/>
              </a:ext>
            </a:extLst>
          </p:cNvPr>
          <p:cNvSpPr txBox="1"/>
          <p:nvPr/>
        </p:nvSpPr>
        <p:spPr>
          <a:xfrm>
            <a:off x="6096000" y="4443913"/>
            <a:ext cx="5884797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5.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Journée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recherche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médicale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(Oct.)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874C7-6CCD-94E2-0F8E-42FDDD779ED4}"/>
              </a:ext>
            </a:extLst>
          </p:cNvPr>
          <p:cNvSpPr txBox="1"/>
          <p:nvPr/>
        </p:nvSpPr>
        <p:spPr>
          <a:xfrm>
            <a:off x="151473" y="2712973"/>
            <a:ext cx="5369023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endParaRPr lang="en-US" sz="3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8EA3D-88AE-1E46-0589-355FB4B1F051}"/>
              </a:ext>
            </a:extLst>
          </p:cNvPr>
          <p:cNvSpPr txBox="1"/>
          <p:nvPr/>
        </p:nvSpPr>
        <p:spPr>
          <a:xfrm>
            <a:off x="-597670" y="2765947"/>
            <a:ext cx="6305391" cy="1145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DayCARE</a:t>
            </a: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(Oct.)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C4DF9E-84FB-AEC5-9915-1E1E3F928F5A}"/>
              </a:ext>
            </a:extLst>
          </p:cNvPr>
          <p:cNvSpPr txBox="1"/>
          <p:nvPr/>
        </p:nvSpPr>
        <p:spPr>
          <a:xfrm>
            <a:off x="0" y="3661236"/>
            <a:ext cx="6305391" cy="1145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Job Shadow Day (Abr.)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309DC-F5E5-89D4-084C-F619944B2EF7}"/>
              </a:ext>
            </a:extLst>
          </p:cNvPr>
          <p:cNvSpPr txBox="1"/>
          <p:nvPr/>
        </p:nvSpPr>
        <p:spPr>
          <a:xfrm>
            <a:off x="439225" y="1729273"/>
            <a:ext cx="5369023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allgemeng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14F48-02F8-81AF-C5D0-3861214F0839}"/>
              </a:ext>
            </a:extLst>
          </p:cNvPr>
          <p:cNvSpPr txBox="1"/>
          <p:nvPr/>
        </p:nvSpPr>
        <p:spPr>
          <a:xfrm>
            <a:off x="6096000" y="1817684"/>
            <a:ext cx="5369023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spezifesch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Picture 11" descr="A black rectangle with white lines&#10;&#10;AI-generated content may be incorrect.">
            <a:extLst>
              <a:ext uri="{FF2B5EF4-FFF2-40B4-BE49-F238E27FC236}">
                <a16:creationId xmlns:a16="http://schemas.microsoft.com/office/drawing/2014/main" id="{3E7738D8-139B-1A9F-6603-E899C45E4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242" y="413846"/>
            <a:ext cx="1727304" cy="17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3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435B1-1962-8435-8A31-D5347F5AB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794C43-D745-918E-D2D2-1AA007BBD64A}"/>
              </a:ext>
            </a:extLst>
          </p:cNvPr>
          <p:cNvSpPr txBox="1"/>
          <p:nvPr/>
        </p:nvSpPr>
        <p:spPr>
          <a:xfrm>
            <a:off x="-3177805" y="0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Orientatioun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op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A2190A-A5C0-89A9-92B9-E85FB2A90EDD}"/>
              </a:ext>
            </a:extLst>
          </p:cNvPr>
          <p:cNvSpPr txBox="1"/>
          <p:nvPr/>
        </p:nvSpPr>
        <p:spPr>
          <a:xfrm>
            <a:off x="-658760" y="1247920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Selwer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informéieren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85DF77-AF47-29EE-C021-B791B676A1DA}"/>
              </a:ext>
            </a:extLst>
          </p:cNvPr>
          <p:cNvSpPr txBox="1"/>
          <p:nvPr/>
        </p:nvSpPr>
        <p:spPr>
          <a:xfrm>
            <a:off x="3699240" y="2495840"/>
            <a:ext cx="5369023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&gt; Brochure “1re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gepackt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918714-C5C6-7D0D-1DF3-B1F10BBA9D15}"/>
              </a:ext>
            </a:extLst>
          </p:cNvPr>
          <p:cNvSpPr txBox="1"/>
          <p:nvPr/>
        </p:nvSpPr>
        <p:spPr>
          <a:xfrm>
            <a:off x="3699241" y="4092054"/>
            <a:ext cx="5549087" cy="13022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&gt; “Teams EPF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liesen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&gt;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Annoncen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 Links fir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wichteg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Evenementer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4981B82-682F-A657-9A0F-EF8259967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002" y="635428"/>
            <a:ext cx="2601746" cy="2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0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7A134-1873-E7BB-F07D-1B029D086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D3DA5-2DB2-3BB9-9008-F2EACD00F4B0}"/>
              </a:ext>
            </a:extLst>
          </p:cNvPr>
          <p:cNvSpPr txBox="1"/>
          <p:nvPr/>
        </p:nvSpPr>
        <p:spPr>
          <a:xfrm>
            <a:off x="-3177805" y="0"/>
            <a:ext cx="10758819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Orientatioun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op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704F4-E4AB-2934-30DD-D875C2E14D3B}"/>
              </a:ext>
            </a:extLst>
          </p:cNvPr>
          <p:cNvSpPr txBox="1"/>
          <p:nvPr/>
        </p:nvSpPr>
        <p:spPr>
          <a:xfrm>
            <a:off x="-658760" y="1247919"/>
            <a:ext cx="11183565" cy="152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Weider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Froen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 </a:t>
            </a:r>
          </a:p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Oder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brauchs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du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konkret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Hëllef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bei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der 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Orientatioun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B9C91-A832-44CF-6C9B-F63181321095}"/>
              </a:ext>
            </a:extLst>
          </p:cNvPr>
          <p:cNvSpPr txBox="1"/>
          <p:nvPr/>
        </p:nvSpPr>
        <p:spPr>
          <a:xfrm>
            <a:off x="471224" y="4232586"/>
            <a:ext cx="5369023" cy="10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&gt; Cellule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d’orientation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C60C1-5EB8-63FE-73DE-4BC7B542114F}"/>
              </a:ext>
            </a:extLst>
          </p:cNvPr>
          <p:cNvSpPr txBox="1"/>
          <p:nvPr/>
        </p:nvSpPr>
        <p:spPr>
          <a:xfrm>
            <a:off x="2201604" y="2985129"/>
            <a:ext cx="5549087" cy="1302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Mail : orientation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@epf.lu</a:t>
            </a:r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20CFD3D-C9B2-88E1-EC01-2DA76D4D4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002" y="635428"/>
            <a:ext cx="2601746" cy="2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4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76D8A5E2F9014FBBBF36FB45399226" ma:contentTypeVersion="11" ma:contentTypeDescription="Create a new document." ma:contentTypeScope="" ma:versionID="58d53d6e2f9ca75c8d8e75483d33a232">
  <xsd:schema xmlns:xsd="http://www.w3.org/2001/XMLSchema" xmlns:xs="http://www.w3.org/2001/XMLSchema" xmlns:p="http://schemas.microsoft.com/office/2006/metadata/properties" xmlns:ns2="14759a8e-c0a0-45cd-bf8d-19cfe6dd6f7a" xmlns:ns3="25d57066-d585-4adf-a446-b9b516c5dc13" targetNamespace="http://schemas.microsoft.com/office/2006/metadata/properties" ma:root="true" ma:fieldsID="cb0def83edd4bff78ac7425f10aa5bd7" ns2:_="" ns3:_="">
    <xsd:import namespace="14759a8e-c0a0-45cd-bf8d-19cfe6dd6f7a"/>
    <xsd:import namespace="25d57066-d585-4adf-a446-b9b516c5dc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59a8e-c0a0-45cd-bf8d-19cfe6dd6f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12677ad-b840-49b1-84f2-fecc1b1cb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57066-d585-4adf-a446-b9b516c5dc1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c76440c-bdf7-439f-acdf-403a4cee256b}" ma:internalName="TaxCatchAll" ma:showField="CatchAllData" ma:web="25d57066-d585-4adf-a446-b9b516c5dc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d57066-d585-4adf-a446-b9b516c5dc13" xsi:nil="true"/>
    <lcf76f155ced4ddcb4097134ff3c332f xmlns="14759a8e-c0a0-45cd-bf8d-19cfe6dd6f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D34B6B-345A-4D94-8E8A-8DC694970454}"/>
</file>

<file path=customXml/itemProps2.xml><?xml version="1.0" encoding="utf-8"?>
<ds:datastoreItem xmlns:ds="http://schemas.openxmlformats.org/officeDocument/2006/customXml" ds:itemID="{E7798BF5-8185-4B98-971F-59689D8DC92B}"/>
</file>

<file path=customXml/itemProps3.xml><?xml version="1.0" encoding="utf-8"?>
<ds:datastoreItem xmlns:ds="http://schemas.openxmlformats.org/officeDocument/2006/customXml" ds:itemID="{87935FC2-973C-4339-B234-D3C3877EF059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177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AvenirNext LT Pro Medium</vt:lpstr>
      <vt:lpstr>Sabon Next LT</vt:lpstr>
      <vt:lpstr>DappledVTI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WAGNER Ricarda</dc:creator>
  <cp:lastModifiedBy>SERTZNIG Nicole</cp:lastModifiedBy>
  <cp:revision>4</cp:revision>
  <dcterms:created xsi:type="dcterms:W3CDTF">2025-07-10T04:22:53Z</dcterms:created>
  <dcterms:modified xsi:type="dcterms:W3CDTF">2025-07-10T12:56:31Z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0x0101003F76D8A5E2F9014FBBBF36FB45399226</vt:lpwstr>
  </property>
</Properties>
</file>