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56" r:id="rId5"/>
    <p:sldId id="258" r:id="rId6"/>
    <p:sldId id="259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90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8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68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45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45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45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95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63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4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74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8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93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6393-A95A-4EC6-B0E5-721A76A0338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28B6-A43B-4BD7-9F63-CEBB9266F2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6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699542"/>
            <a:ext cx="792088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396406" y="4083918"/>
            <a:ext cx="396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KURSE / COURS À OPTION</a:t>
            </a:r>
            <a:endParaRPr lang="de-D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6193" r="43333" b="51140"/>
          <a:stretch/>
        </p:blipFill>
        <p:spPr>
          <a:xfrm>
            <a:off x="179511" y="411510"/>
            <a:ext cx="7179121" cy="43924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51520" y="2787774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51520" y="3147814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83768" y="3003798"/>
            <a:ext cx="1656184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4427984" y="411510"/>
            <a:ext cx="4405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SCHÜLER*INNEN ABMELDEN</a:t>
            </a:r>
          </a:p>
          <a:p>
            <a:r>
              <a:rPr lang="de-DE" sz="2800" dirty="0" smtClean="0">
                <a:solidFill>
                  <a:srgbClr val="00B0F0"/>
                </a:solidFill>
              </a:rPr>
              <a:t>DÉCOMMANDER UN ÉLÈVE</a:t>
            </a:r>
            <a:endParaRPr lang="de-D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r="5053" b="39211"/>
          <a:stretch/>
        </p:blipFill>
        <p:spPr>
          <a:xfrm>
            <a:off x="107504" y="339502"/>
            <a:ext cx="8793402" cy="2808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11510"/>
            <a:ext cx="792088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7020272" y="383890"/>
            <a:ext cx="100811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396406" y="3795886"/>
            <a:ext cx="4138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NUR EIGENE KURSE</a:t>
            </a:r>
            <a:br>
              <a:rPr lang="de-DE" sz="2800" dirty="0" smtClean="0">
                <a:solidFill>
                  <a:srgbClr val="00B0F0"/>
                </a:solidFill>
              </a:rPr>
            </a:br>
            <a:r>
              <a:rPr lang="de-DE" sz="2800" dirty="0" smtClean="0">
                <a:solidFill>
                  <a:srgbClr val="00B0F0"/>
                </a:solidFill>
              </a:rPr>
              <a:t>PROPRES COURS À OPTION</a:t>
            </a:r>
            <a:endParaRPr lang="de-DE" sz="28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411510"/>
            <a:ext cx="792088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3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9" b="65247"/>
          <a:stretch/>
        </p:blipFill>
        <p:spPr>
          <a:xfrm>
            <a:off x="755576" y="843558"/>
            <a:ext cx="7240221" cy="34358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067944" y="2643758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4006" y="123478"/>
            <a:ext cx="772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KURSE BEARBEITEN / TRAITER LES COURS À OPTION</a:t>
            </a:r>
            <a:endParaRPr lang="de-D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8257" r="37301" b="20172"/>
          <a:stretch/>
        </p:blipFill>
        <p:spPr>
          <a:xfrm>
            <a:off x="539552" y="123478"/>
            <a:ext cx="5472608" cy="4985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67944" y="1491630"/>
            <a:ext cx="1440160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0666" r="47850" b="40473"/>
          <a:stretch/>
        </p:blipFill>
        <p:spPr>
          <a:xfrm>
            <a:off x="107504" y="195485"/>
            <a:ext cx="6192688" cy="47689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63688" y="915566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8224" y="3291830"/>
            <a:ext cx="238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TEILNEHMER / </a:t>
            </a:r>
            <a:br>
              <a:rPr lang="de-DE" sz="2800" dirty="0" smtClean="0">
                <a:solidFill>
                  <a:srgbClr val="00B0F0"/>
                </a:solidFill>
              </a:rPr>
            </a:br>
            <a:r>
              <a:rPr lang="de-DE" sz="2800" dirty="0" smtClean="0">
                <a:solidFill>
                  <a:srgbClr val="00B0F0"/>
                </a:solidFill>
              </a:rPr>
              <a:t>PARTICIPANTS</a:t>
            </a:r>
            <a:endParaRPr lang="de-D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6996" r="15090" b="42423"/>
          <a:stretch/>
        </p:blipFill>
        <p:spPr>
          <a:xfrm>
            <a:off x="179512" y="195486"/>
            <a:ext cx="8693866" cy="38884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635896" y="1275606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88024" y="321499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TEILNEHMERLISTE / </a:t>
            </a:r>
            <a:br>
              <a:rPr lang="de-DE" sz="2800" dirty="0" smtClean="0">
                <a:solidFill>
                  <a:srgbClr val="00B0F0"/>
                </a:solidFill>
              </a:rPr>
            </a:br>
            <a:r>
              <a:rPr lang="de-DE" sz="2800" dirty="0" smtClean="0">
                <a:solidFill>
                  <a:srgbClr val="00B0F0"/>
                </a:solidFill>
              </a:rPr>
              <a:t>LISTE DES PARTICIPANTS</a:t>
            </a:r>
            <a:endParaRPr lang="de-DE" sz="28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275606"/>
            <a:ext cx="1440160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6767" r="15806" b="43226"/>
          <a:stretch/>
        </p:blipFill>
        <p:spPr>
          <a:xfrm>
            <a:off x="251519" y="195486"/>
            <a:ext cx="8570603" cy="38884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475656" y="3039802"/>
            <a:ext cx="144016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411510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B0F0"/>
                </a:solidFill>
              </a:rPr>
              <a:t>SCHÜLER*INNEN ANMELDEN</a:t>
            </a:r>
          </a:p>
          <a:p>
            <a:r>
              <a:rPr lang="de-DE" sz="2800" dirty="0" smtClean="0">
                <a:solidFill>
                  <a:srgbClr val="00B0F0"/>
                </a:solidFill>
              </a:rPr>
              <a:t>ANNONCER UN ÉLÈVE</a:t>
            </a:r>
            <a:endParaRPr lang="de-D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r="50000" b="34394"/>
          <a:stretch/>
        </p:blipFill>
        <p:spPr>
          <a:xfrm>
            <a:off x="251519" y="195486"/>
            <a:ext cx="6413873" cy="468052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267744" y="1023578"/>
            <a:ext cx="177441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7685" r="49498" b="33133"/>
          <a:stretch/>
        </p:blipFill>
        <p:spPr>
          <a:xfrm>
            <a:off x="467544" y="195486"/>
            <a:ext cx="4824536" cy="479664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23528" y="3075806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1631" y="4515966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81169F733804A9DB2A5D477FB5848" ma:contentTypeVersion="14" ma:contentTypeDescription="Create a new document." ma:contentTypeScope="" ma:versionID="28117cf8d8421a7d85789e679a3cea72">
  <xsd:schema xmlns:xsd="http://www.w3.org/2001/XMLSchema" xmlns:xs="http://www.w3.org/2001/XMLSchema" xmlns:p="http://schemas.microsoft.com/office/2006/metadata/properties" xmlns:ns2="9f024c81-a754-45fb-8c06-f27199853e72" xmlns:ns3="7b37b38a-8c48-411e-9a98-f7e37a4df6be" targetNamespace="http://schemas.microsoft.com/office/2006/metadata/properties" ma:root="true" ma:fieldsID="eabcfc6cd29ff0a214eac7f827ac342a" ns2:_="" ns3:_="">
    <xsd:import namespace="9f024c81-a754-45fb-8c06-f27199853e72"/>
    <xsd:import namespace="7b37b38a-8c48-411e-9a98-f7e37a4df6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65_lg3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24c81-a754-45fb-8c06-f27199853e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7b38a-8c48-411e-9a98-f7e37a4df6be" elementFormDefault="qualified">
    <xsd:import namespace="http://schemas.microsoft.com/office/2006/documentManagement/types"/>
    <xsd:import namespace="http://schemas.microsoft.com/office/infopath/2007/PartnerControls"/>
    <xsd:element name="_x0065_lg3" ma:index="10" nillable="true" ma:displayName="Date and Time" ma:internalName="_x0065_lg3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5_lg3 xmlns="7b37b38a-8c48-411e-9a98-f7e37a4df6be" xsi:nil="true"/>
  </documentManagement>
</p:properties>
</file>

<file path=customXml/itemProps1.xml><?xml version="1.0" encoding="utf-8"?>
<ds:datastoreItem xmlns:ds="http://schemas.openxmlformats.org/officeDocument/2006/customXml" ds:itemID="{51DE9E4E-7170-492E-944B-7548D54E411C}"/>
</file>

<file path=customXml/itemProps2.xml><?xml version="1.0" encoding="utf-8"?>
<ds:datastoreItem xmlns:ds="http://schemas.openxmlformats.org/officeDocument/2006/customXml" ds:itemID="{09CD65F4-3F75-4C5B-8130-37ED671B3020}"/>
</file>

<file path=customXml/itemProps3.xml><?xml version="1.0" encoding="utf-8"?>
<ds:datastoreItem xmlns:ds="http://schemas.openxmlformats.org/officeDocument/2006/customXml" ds:itemID="{D4481BF1-A048-4565-BE47-CDF32145A184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On-screen Show (16:9)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AGEDOC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WEICKMANS Raphaël</dc:creator>
  <cp:lastModifiedBy>WEICKMANS Raphaël</cp:lastModifiedBy>
  <cp:revision>19</cp:revision>
  <dcterms:created xsi:type="dcterms:W3CDTF">2020-09-17T14:16:59Z</dcterms:created>
  <dcterms:modified xsi:type="dcterms:W3CDTF">2020-09-17T14:43:22Z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0x01010035D81169F733804A9DB2A5D477FB5848</vt:lpwstr>
  </property>
</Properties>
</file>