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4"/>
    <p:sldMasterId id="2147484003" r:id="rId5"/>
  </p:sldMasterIdLst>
  <p:notesMasterIdLst>
    <p:notesMasterId r:id="rId19"/>
  </p:notesMasterIdLst>
  <p:handoutMasterIdLst>
    <p:handoutMasterId r:id="rId20"/>
  </p:handoutMasterIdLst>
  <p:sldIdLst>
    <p:sldId id="406" r:id="rId6"/>
    <p:sldId id="409" r:id="rId7"/>
    <p:sldId id="446" r:id="rId8"/>
    <p:sldId id="450" r:id="rId9"/>
    <p:sldId id="451" r:id="rId10"/>
    <p:sldId id="411" r:id="rId11"/>
    <p:sldId id="419" r:id="rId12"/>
    <p:sldId id="454" r:id="rId13"/>
    <p:sldId id="455" r:id="rId14"/>
    <p:sldId id="452" r:id="rId15"/>
    <p:sldId id="453" r:id="rId16"/>
    <p:sldId id="456" r:id="rId17"/>
    <p:sldId id="417" r:id="rId18"/>
  </p:sldIdLst>
  <p:sldSz cx="9144000" cy="6858000" type="screen4x3"/>
  <p:notesSz cx="9874250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8909216-0EA1-4BF6-BE67-33BCDD38E023}">
          <p14:sldIdLst>
            <p14:sldId id="406"/>
            <p14:sldId id="409"/>
            <p14:sldId id="446"/>
            <p14:sldId id="450"/>
            <p14:sldId id="451"/>
          </p14:sldIdLst>
        </p14:section>
        <p14:section name="Untitled Section" id="{8F5619F4-2B3F-47AB-A785-808A43152599}">
          <p14:sldIdLst>
            <p14:sldId id="411"/>
            <p14:sldId id="419"/>
            <p14:sldId id="454"/>
            <p14:sldId id="455"/>
            <p14:sldId id="452"/>
            <p14:sldId id="453"/>
            <p14:sldId id="456"/>
            <p14:sldId id="4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7A3"/>
    <a:srgbClr val="0FB5AD"/>
    <a:srgbClr val="06AA6F"/>
    <a:srgbClr val="0FA091"/>
    <a:srgbClr val="8AC0B2"/>
    <a:srgbClr val="FF3300"/>
    <a:srgbClr val="FFFFFF"/>
    <a:srgbClr val="E6E4DF"/>
    <a:srgbClr val="C5D1D7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1924" y="10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D1510-3024-4C96-8DE9-5B6FA96D4AC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49A073-E1F0-40B0-9B53-7B6512487FE2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pPr algn="ctr"/>
          <a:endParaRPr lang="de-LU" sz="1800" b="1" dirty="0">
            <a:latin typeface="+mn-lt"/>
          </a:endParaRPr>
        </a:p>
        <a:p>
          <a:pPr algn="ctr"/>
          <a:endParaRPr lang="de-LU" sz="1800" b="1" dirty="0">
            <a:latin typeface="+mn-lt"/>
          </a:endParaRPr>
        </a:p>
        <a:p>
          <a:pPr algn="ctr"/>
          <a:r>
            <a:rPr lang="de-LU" sz="2100" b="1" dirty="0" err="1">
              <a:latin typeface="+mn-lt"/>
            </a:rPr>
            <a:t>Semestre</a:t>
          </a:r>
          <a:r>
            <a:rPr lang="de-LU" sz="2100" b="1" dirty="0">
              <a:latin typeface="+mn-lt"/>
            </a:rPr>
            <a:t> 1</a:t>
          </a:r>
        </a:p>
        <a:p>
          <a:pPr algn="ctr"/>
          <a:r>
            <a:rPr lang="de-LU" sz="1800" b="1" dirty="0" err="1">
              <a:latin typeface="+mn-lt"/>
            </a:rPr>
            <a:t>Septembre</a:t>
          </a:r>
          <a:r>
            <a:rPr lang="de-LU" sz="1800" b="1" dirty="0">
              <a:latin typeface="+mn-lt"/>
            </a:rPr>
            <a:t> –</a:t>
          </a:r>
          <a:r>
            <a:rPr lang="de-LU" sz="1800" b="1" dirty="0" err="1">
              <a:latin typeface="+mn-lt"/>
            </a:rPr>
            <a:t>Congé</a:t>
          </a:r>
          <a:r>
            <a:rPr lang="de-LU" sz="1800" b="1" dirty="0">
              <a:latin typeface="+mn-lt"/>
            </a:rPr>
            <a:t> de </a:t>
          </a:r>
          <a:r>
            <a:rPr lang="de-LU" sz="1800" b="1" dirty="0" err="1">
              <a:latin typeface="+mn-lt"/>
            </a:rPr>
            <a:t>Carnaval</a:t>
          </a:r>
          <a:endParaRPr lang="de-LU" sz="1800" b="1" dirty="0">
            <a:latin typeface="+mn-lt"/>
          </a:endParaRPr>
        </a:p>
        <a:p>
          <a:pPr algn="ctr"/>
          <a:endParaRPr lang="de-LU" sz="1800" dirty="0">
            <a:latin typeface="+mn-lt"/>
          </a:endParaRPr>
        </a:p>
        <a:p>
          <a:pPr algn="ctr"/>
          <a:endParaRPr lang="de-LU" sz="1800" dirty="0">
            <a:latin typeface="+mn-lt"/>
          </a:endParaRPr>
        </a:p>
      </dgm:t>
    </dgm:pt>
    <dgm:pt modelId="{C8F79AB8-3C66-47A0-BC90-7F398DAE8C62}" type="parTrans" cxnId="{080DD6BD-1C3D-4805-9BE9-A1D80C0230C8}">
      <dgm:prSet/>
      <dgm:spPr/>
      <dgm:t>
        <a:bodyPr/>
        <a:lstStyle/>
        <a:p>
          <a:endParaRPr lang="de-LU"/>
        </a:p>
      </dgm:t>
    </dgm:pt>
    <dgm:pt modelId="{226DD387-5650-470C-9AAE-9FA997CEFD51}" type="sibTrans" cxnId="{080DD6BD-1C3D-4805-9BE9-A1D80C0230C8}">
      <dgm:prSet/>
      <dgm:spPr/>
      <dgm:t>
        <a:bodyPr/>
        <a:lstStyle/>
        <a:p>
          <a:endParaRPr lang="de-LU"/>
        </a:p>
      </dgm:t>
    </dgm:pt>
    <dgm:pt modelId="{1A717DFC-3EE6-4834-8BC9-952033F1E17A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pPr algn="ctr"/>
          <a:r>
            <a:rPr lang="de-LU" sz="2100" b="1" err="1">
              <a:latin typeface="+mn-lt"/>
              <a:cs typeface="Calibri Light" panose="020F0302020204030204" pitchFamily="34" charset="0"/>
            </a:rPr>
            <a:t>Semestre</a:t>
          </a:r>
          <a:r>
            <a:rPr lang="de-LU" sz="2100" b="1">
              <a:latin typeface="+mn-lt"/>
              <a:cs typeface="Calibri Light" panose="020F0302020204030204" pitchFamily="34" charset="0"/>
            </a:rPr>
            <a:t> 2</a:t>
          </a:r>
        </a:p>
        <a:p>
          <a:pPr algn="ctr"/>
          <a:r>
            <a:rPr lang="de-LU" sz="1800" b="1">
              <a:latin typeface="+mn-lt"/>
              <a:cs typeface="Calibri Light" panose="020F0302020204030204" pitchFamily="34" charset="0"/>
            </a:rPr>
            <a:t> </a:t>
          </a:r>
          <a:r>
            <a:rPr lang="de-LU" sz="1800" b="1" err="1">
              <a:latin typeface="+mn-lt"/>
              <a:cs typeface="Calibri Light" panose="020F0302020204030204" pitchFamily="34" charset="0"/>
            </a:rPr>
            <a:t>Carnaval</a:t>
          </a:r>
          <a:r>
            <a:rPr lang="de-LU" sz="1800" b="1">
              <a:latin typeface="+mn-lt"/>
              <a:cs typeface="Calibri Light" panose="020F0302020204030204" pitchFamily="34" charset="0"/>
            </a:rPr>
            <a:t> –</a:t>
          </a:r>
          <a:r>
            <a:rPr lang="de-LU" sz="1800" b="1" err="1">
              <a:latin typeface="+mn-lt"/>
              <a:cs typeface="Calibri Light" panose="020F0302020204030204" pitchFamily="34" charset="0"/>
            </a:rPr>
            <a:t>Vacances</a:t>
          </a:r>
          <a:r>
            <a:rPr lang="de-LU" sz="1800" b="1">
              <a:latin typeface="+mn-lt"/>
              <a:cs typeface="Calibri Light" panose="020F0302020204030204" pitchFamily="34" charset="0"/>
            </a:rPr>
            <a:t> </a:t>
          </a:r>
          <a:r>
            <a:rPr lang="de-LU" sz="1800" b="1" err="1">
              <a:latin typeface="+mn-lt"/>
              <a:cs typeface="Calibri Light" panose="020F0302020204030204" pitchFamily="34" charset="0"/>
            </a:rPr>
            <a:t>d‘été</a:t>
          </a:r>
          <a:endParaRPr lang="de-LU" sz="1800" b="1">
            <a:latin typeface="+mn-lt"/>
            <a:cs typeface="Calibri Light" panose="020F0302020204030204" pitchFamily="34" charset="0"/>
          </a:endParaRPr>
        </a:p>
      </dgm:t>
    </dgm:pt>
    <dgm:pt modelId="{BDE4637E-E35F-4F8A-BAE3-BD8AE7A302F3}" type="parTrans" cxnId="{B4BD4C49-E1DF-46C4-A9DE-93B4758D4325}">
      <dgm:prSet/>
      <dgm:spPr/>
      <dgm:t>
        <a:bodyPr/>
        <a:lstStyle/>
        <a:p>
          <a:endParaRPr lang="de-LU"/>
        </a:p>
      </dgm:t>
    </dgm:pt>
    <dgm:pt modelId="{BA642F65-ED7E-4010-A219-E2DAAC4ECC07}" type="sibTrans" cxnId="{B4BD4C49-E1DF-46C4-A9DE-93B4758D4325}">
      <dgm:prSet/>
      <dgm:spPr/>
      <dgm:t>
        <a:bodyPr/>
        <a:lstStyle/>
        <a:p>
          <a:endParaRPr lang="de-LU"/>
        </a:p>
      </dgm:t>
    </dgm:pt>
    <dgm:pt modelId="{7EE2841D-D022-47C8-894D-0DDAFC32EBCF}" type="pres">
      <dgm:prSet presAssocID="{3AAD1510-3024-4C96-8DE9-5B6FA96D4AC6}" presName="Name0" presStyleCnt="0">
        <dgm:presLayoutVars>
          <dgm:dir/>
          <dgm:animLvl val="lvl"/>
          <dgm:resizeHandles val="exact"/>
        </dgm:presLayoutVars>
      </dgm:prSet>
      <dgm:spPr/>
    </dgm:pt>
    <dgm:pt modelId="{9E06431D-276A-4848-8CE2-4C43788215AA}" type="pres">
      <dgm:prSet presAssocID="{E949A073-E1F0-40B0-9B53-7B6512487FE2}" presName="parTxOnly" presStyleLbl="node1" presStyleIdx="0" presStyleCnt="2" custScaleX="101309" custScaleY="174355" custLinFactNeighborX="38803">
        <dgm:presLayoutVars>
          <dgm:chMax val="0"/>
          <dgm:chPref val="0"/>
          <dgm:bulletEnabled val="1"/>
        </dgm:presLayoutVars>
      </dgm:prSet>
      <dgm:spPr/>
    </dgm:pt>
    <dgm:pt modelId="{AF0E43BC-049E-4A74-BFF2-C2CCE6CA1556}" type="pres">
      <dgm:prSet presAssocID="{226DD387-5650-470C-9AAE-9FA997CEFD51}" presName="parTxOnlySpace" presStyleCnt="0"/>
      <dgm:spPr/>
    </dgm:pt>
    <dgm:pt modelId="{43A4E96D-2302-4AD6-8119-FE02F3C9DC6A}" type="pres">
      <dgm:prSet presAssocID="{1A717DFC-3EE6-4834-8BC9-952033F1E17A}" presName="parTxOnly" presStyleLbl="node1" presStyleIdx="1" presStyleCnt="2" custScaleY="173677" custLinFactNeighborX="-20569" custLinFactNeighborY="-339">
        <dgm:presLayoutVars>
          <dgm:chMax val="0"/>
          <dgm:chPref val="0"/>
          <dgm:bulletEnabled val="1"/>
        </dgm:presLayoutVars>
      </dgm:prSet>
      <dgm:spPr/>
    </dgm:pt>
  </dgm:ptLst>
  <dgm:cxnLst>
    <dgm:cxn modelId="{FBD76818-31F4-4ED1-A047-C14F65A04A8A}" type="presOf" srcId="{3AAD1510-3024-4C96-8DE9-5B6FA96D4AC6}" destId="{7EE2841D-D022-47C8-894D-0DDAFC32EBCF}" srcOrd="0" destOrd="0" presId="urn:microsoft.com/office/officeart/2005/8/layout/chevron1"/>
    <dgm:cxn modelId="{667A6943-5F01-4E60-9B3E-0A7E73F98877}" type="presOf" srcId="{E949A073-E1F0-40B0-9B53-7B6512487FE2}" destId="{9E06431D-276A-4848-8CE2-4C43788215AA}" srcOrd="0" destOrd="0" presId="urn:microsoft.com/office/officeart/2005/8/layout/chevron1"/>
    <dgm:cxn modelId="{B4BD4C49-E1DF-46C4-A9DE-93B4758D4325}" srcId="{3AAD1510-3024-4C96-8DE9-5B6FA96D4AC6}" destId="{1A717DFC-3EE6-4834-8BC9-952033F1E17A}" srcOrd="1" destOrd="0" parTransId="{BDE4637E-E35F-4F8A-BAE3-BD8AE7A302F3}" sibTransId="{BA642F65-ED7E-4010-A219-E2DAAC4ECC07}"/>
    <dgm:cxn modelId="{080DD6BD-1C3D-4805-9BE9-A1D80C0230C8}" srcId="{3AAD1510-3024-4C96-8DE9-5B6FA96D4AC6}" destId="{E949A073-E1F0-40B0-9B53-7B6512487FE2}" srcOrd="0" destOrd="0" parTransId="{C8F79AB8-3C66-47A0-BC90-7F398DAE8C62}" sibTransId="{226DD387-5650-470C-9AAE-9FA997CEFD51}"/>
    <dgm:cxn modelId="{DC83D9FC-42C4-4DB4-8D50-CBAF9058C6E5}" type="presOf" srcId="{1A717DFC-3EE6-4834-8BC9-952033F1E17A}" destId="{43A4E96D-2302-4AD6-8119-FE02F3C9DC6A}" srcOrd="0" destOrd="0" presId="urn:microsoft.com/office/officeart/2005/8/layout/chevron1"/>
    <dgm:cxn modelId="{113EE23B-2E09-4283-BB57-600DEB64FEAC}" type="presParOf" srcId="{7EE2841D-D022-47C8-894D-0DDAFC32EBCF}" destId="{9E06431D-276A-4848-8CE2-4C43788215AA}" srcOrd="0" destOrd="0" presId="urn:microsoft.com/office/officeart/2005/8/layout/chevron1"/>
    <dgm:cxn modelId="{0D319136-2817-4D6C-BBBD-0E9EA6E2F563}" type="presParOf" srcId="{7EE2841D-D022-47C8-894D-0DDAFC32EBCF}" destId="{AF0E43BC-049E-4A74-BFF2-C2CCE6CA1556}" srcOrd="1" destOrd="0" presId="urn:microsoft.com/office/officeart/2005/8/layout/chevron1"/>
    <dgm:cxn modelId="{B1943921-86DE-4CD6-8304-7D6BE7DD7F17}" type="presParOf" srcId="{7EE2841D-D022-47C8-894D-0DDAFC32EBCF}" destId="{43A4E96D-2302-4AD6-8119-FE02F3C9DC6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6431D-276A-4848-8CE2-4C43788215AA}">
      <dsp:nvSpPr>
        <dsp:cNvPr id="0" name=""/>
        <dsp:cNvSpPr/>
      </dsp:nvSpPr>
      <dsp:spPr>
        <a:xfrm>
          <a:off x="156592" y="0"/>
          <a:ext cx="4040066" cy="2447925"/>
        </a:xfrm>
        <a:prstGeom prst="chevron">
          <a:avLst/>
        </a:prstGeom>
        <a:solidFill>
          <a:srgbClr val="C00000"/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LU" sz="1800" b="1" kern="1200" dirty="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LU" sz="1800" b="1" kern="1200" dirty="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LU" sz="2100" b="1" kern="1200" dirty="0" err="1">
              <a:latin typeface="+mn-lt"/>
            </a:rPr>
            <a:t>Semestre</a:t>
          </a:r>
          <a:r>
            <a:rPr lang="de-LU" sz="2100" b="1" kern="1200" dirty="0">
              <a:latin typeface="+mn-lt"/>
            </a:rPr>
            <a:t> 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LU" sz="1800" b="1" kern="1200" dirty="0" err="1">
              <a:latin typeface="+mn-lt"/>
            </a:rPr>
            <a:t>Septembre</a:t>
          </a:r>
          <a:r>
            <a:rPr lang="de-LU" sz="1800" b="1" kern="1200" dirty="0">
              <a:latin typeface="+mn-lt"/>
            </a:rPr>
            <a:t> –</a:t>
          </a:r>
          <a:r>
            <a:rPr lang="de-LU" sz="1800" b="1" kern="1200" dirty="0" err="1">
              <a:latin typeface="+mn-lt"/>
            </a:rPr>
            <a:t>Congé</a:t>
          </a:r>
          <a:r>
            <a:rPr lang="de-LU" sz="1800" b="1" kern="1200" dirty="0">
              <a:latin typeface="+mn-lt"/>
            </a:rPr>
            <a:t> de </a:t>
          </a:r>
          <a:r>
            <a:rPr lang="de-LU" sz="1800" b="1" kern="1200" dirty="0" err="1">
              <a:latin typeface="+mn-lt"/>
            </a:rPr>
            <a:t>Carnaval</a:t>
          </a:r>
          <a:endParaRPr lang="de-LU" sz="1800" b="1" kern="1200" dirty="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LU" sz="1800" kern="1200" dirty="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LU" sz="1800" kern="1200" dirty="0">
            <a:latin typeface="+mn-lt"/>
          </a:endParaRPr>
        </a:p>
      </dsp:txBody>
      <dsp:txXfrm>
        <a:off x="1380555" y="0"/>
        <a:ext cx="1592141" cy="2447925"/>
      </dsp:txXfrm>
    </dsp:sp>
    <dsp:sp modelId="{43A4E96D-2302-4AD6-8119-FE02F3C9DC6A}">
      <dsp:nvSpPr>
        <dsp:cNvPr id="0" name=""/>
        <dsp:cNvSpPr/>
      </dsp:nvSpPr>
      <dsp:spPr>
        <a:xfrm>
          <a:off x="3561104" y="0"/>
          <a:ext cx="3987864" cy="2438405"/>
        </a:xfrm>
        <a:prstGeom prst="chevron">
          <a:avLst/>
        </a:prstGeom>
        <a:solidFill>
          <a:srgbClr val="C00000"/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LU" sz="2100" b="1" kern="1200" err="1">
              <a:latin typeface="+mn-lt"/>
              <a:cs typeface="Calibri Light" panose="020F0302020204030204" pitchFamily="34" charset="0"/>
            </a:rPr>
            <a:t>Semestre</a:t>
          </a:r>
          <a:r>
            <a:rPr lang="de-LU" sz="2100" b="1" kern="1200">
              <a:latin typeface="+mn-lt"/>
              <a:cs typeface="Calibri Light" panose="020F0302020204030204" pitchFamily="34" charset="0"/>
            </a:rPr>
            <a:t> 2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LU" sz="1800" b="1" kern="1200">
              <a:latin typeface="+mn-lt"/>
              <a:cs typeface="Calibri Light" panose="020F0302020204030204" pitchFamily="34" charset="0"/>
            </a:rPr>
            <a:t> </a:t>
          </a:r>
          <a:r>
            <a:rPr lang="de-LU" sz="1800" b="1" kern="1200" err="1">
              <a:latin typeface="+mn-lt"/>
              <a:cs typeface="Calibri Light" panose="020F0302020204030204" pitchFamily="34" charset="0"/>
            </a:rPr>
            <a:t>Carnaval</a:t>
          </a:r>
          <a:r>
            <a:rPr lang="de-LU" sz="1800" b="1" kern="1200">
              <a:latin typeface="+mn-lt"/>
              <a:cs typeface="Calibri Light" panose="020F0302020204030204" pitchFamily="34" charset="0"/>
            </a:rPr>
            <a:t> –</a:t>
          </a:r>
          <a:r>
            <a:rPr lang="de-LU" sz="1800" b="1" kern="1200" err="1">
              <a:latin typeface="+mn-lt"/>
              <a:cs typeface="Calibri Light" panose="020F0302020204030204" pitchFamily="34" charset="0"/>
            </a:rPr>
            <a:t>Vacances</a:t>
          </a:r>
          <a:r>
            <a:rPr lang="de-LU" sz="1800" b="1" kern="1200">
              <a:latin typeface="+mn-lt"/>
              <a:cs typeface="Calibri Light" panose="020F0302020204030204" pitchFamily="34" charset="0"/>
            </a:rPr>
            <a:t> </a:t>
          </a:r>
          <a:r>
            <a:rPr lang="de-LU" sz="1800" b="1" kern="1200" err="1">
              <a:latin typeface="+mn-lt"/>
              <a:cs typeface="Calibri Light" panose="020F0302020204030204" pitchFamily="34" charset="0"/>
            </a:rPr>
            <a:t>d‘été</a:t>
          </a:r>
          <a:endParaRPr lang="de-LU" sz="1800" b="1" kern="1200">
            <a:latin typeface="+mn-lt"/>
            <a:cs typeface="Calibri Light" panose="020F0302020204030204" pitchFamily="34" charset="0"/>
          </a:endParaRPr>
        </a:p>
      </dsp:txBody>
      <dsp:txXfrm>
        <a:off x="4780307" y="0"/>
        <a:ext cx="1549459" cy="2438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0" y="6456363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E26BF38-7287-41CF-BE57-1B3777EC1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87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938" y="0"/>
            <a:ext cx="4278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038" y="3228975"/>
            <a:ext cx="724217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938" y="6457950"/>
            <a:ext cx="4278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982A54-403D-4601-A440-12F32693F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32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65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Calibri"/>
                <a:cs typeface="Calibri"/>
              </a:rPr>
              <a:t>Ce slide </a:t>
            </a:r>
            <a:r>
              <a:rPr lang="en-US" err="1">
                <a:latin typeface="Calibri"/>
                <a:cs typeface="Calibri"/>
              </a:rPr>
              <a:t>est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facultatif</a:t>
            </a:r>
            <a:endParaRPr lang="en-US">
              <a:latin typeface="Calibri"/>
              <a:cs typeface="Calibri"/>
            </a:endParaRPr>
          </a:p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5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Calibri"/>
                <a:cs typeface="Calibri"/>
              </a:rPr>
              <a:t>Ce slide </a:t>
            </a:r>
            <a:r>
              <a:rPr lang="en-US" err="1">
                <a:latin typeface="Calibri"/>
                <a:cs typeface="Calibri"/>
              </a:rPr>
              <a:t>est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facultatif</a:t>
            </a:r>
            <a:endParaRPr lang="en-US">
              <a:latin typeface="Calibri"/>
              <a:cs typeface="Calibri"/>
            </a:endParaRPr>
          </a:p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24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28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err="1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83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7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49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73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5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/>
                <a:cs typeface="Calibri"/>
              </a:rPr>
              <a:t>Ce slide </a:t>
            </a:r>
            <a:r>
              <a:rPr lang="en-US" dirty="0" err="1">
                <a:latin typeface="Calibri"/>
                <a:cs typeface="Calibri"/>
              </a:rPr>
              <a:t>est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facultatif</a:t>
            </a:r>
            <a:endParaRPr lang="en-US" dirty="0">
              <a:latin typeface="Calibri"/>
              <a:cs typeface="Calibri"/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5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/>
                <a:cs typeface="Calibri"/>
              </a:rPr>
              <a:t>Ce slide </a:t>
            </a:r>
            <a:r>
              <a:rPr lang="en-US" dirty="0" err="1">
                <a:latin typeface="Calibri"/>
                <a:cs typeface="Calibri"/>
              </a:rPr>
              <a:t>est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facultatif</a:t>
            </a:r>
            <a:endParaRPr lang="en-US" dirty="0">
              <a:latin typeface="Calibri"/>
              <a:cs typeface="Calibri"/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87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Ce slide </a:t>
            </a:r>
            <a:r>
              <a:rPr lang="en-US" err="1">
                <a:latin typeface="Calibri"/>
                <a:cs typeface="Calibri"/>
              </a:rPr>
              <a:t>est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facultatif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2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0FA091"/>
            </a:gs>
            <a:gs pos="6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5110336" cy="17526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06" y="188640"/>
            <a:ext cx="2336145" cy="11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44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4644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3099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63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0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gradFill>
          <a:gsLst>
            <a:gs pos="0">
              <a:srgbClr val="0FA091"/>
            </a:gs>
            <a:gs pos="6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51" y="332656"/>
            <a:ext cx="5900333" cy="758825"/>
          </a:xfrm>
          <a:prstGeom prst="rect">
            <a:avLst/>
          </a:prstGeom>
          <a:effectLst/>
        </p:spPr>
        <p:txBody>
          <a:bodyPr/>
          <a:lstStyle>
            <a:lvl1pPr algn="l">
              <a:defRPr lang="en-US" sz="6000" b="1" kern="1200" baseline="0" dirty="0">
                <a:solidFill>
                  <a:srgbClr val="0FA091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58331" y="1410096"/>
            <a:ext cx="8503920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06" y="188640"/>
            <a:ext cx="2336145" cy="11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53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623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40"/>
            <a:ext cx="1408212" cy="6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7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55777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19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90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0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7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FA091"/>
            </a:gs>
            <a:gs pos="5900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42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117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hyperlink" Target="https://inscriptions.epf.lu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685800" y="1022871"/>
            <a:ext cx="7772400" cy="14700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r>
              <a:rPr lang="fr-FR" altLang="fr-F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 FIELDGEN</a:t>
            </a:r>
            <a:br>
              <a:rPr lang="fr-FR" altLang="fr-F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br>
              <a:rPr lang="fr-FR" altLang="fr-FR" sz="4800" b="1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fr-FR" altLang="fr-FR" sz="4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692696" y="-603448"/>
            <a:ext cx="12817424" cy="8136904"/>
          </a:xfrm>
          <a:prstGeom prst="rect">
            <a:avLst/>
          </a:prstGeom>
          <a:solidFill>
            <a:srgbClr val="0FA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59632" y="1628800"/>
            <a:ext cx="720080" cy="360040"/>
          </a:xfrm>
          <a:prstGeom prst="rect">
            <a:avLst/>
          </a:prstGeom>
          <a:solidFill>
            <a:srgbClr val="0FA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AC2EE-8D82-4881-B61D-474C56569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00000" y="381600"/>
            <a:ext cx="789065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fr-CH" altLang="fr-FR" sz="3200">
                <a:effectLst/>
              </a:rPr>
              <a:t>Structure de l’enseignement</a:t>
            </a:r>
            <a:endParaRPr lang="fr-FR" altLang="fr-FR" sz="320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3B39D1-F061-4081-8FA6-C19070084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06" y="1140425"/>
            <a:ext cx="6224016" cy="53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5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99591" y="381600"/>
            <a:ext cx="7962659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fr-CH" altLang="fr-FR" sz="3200">
                <a:effectLst/>
              </a:rPr>
              <a:t>Structure de l’enseignement</a:t>
            </a:r>
            <a:endParaRPr lang="fr-FR" altLang="fr-FR" sz="3200">
              <a:effectLst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338EEE-7130-424A-B406-A8BF1D7A2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6" y="1086281"/>
            <a:ext cx="6456677" cy="547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3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99591" y="381600"/>
            <a:ext cx="7962659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fr-CH" altLang="fr-FR" sz="3200" dirty="0">
                <a:effectLst/>
              </a:rPr>
              <a:t>DEMANDE D’INSCRIPTION</a:t>
            </a:r>
            <a:endParaRPr lang="fr-FR" altLang="fr-FR" sz="320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9B6BCB-D342-4687-A098-6C68836D3EB5}"/>
              </a:ext>
            </a:extLst>
          </p:cNvPr>
          <p:cNvSpPr txBox="1"/>
          <p:nvPr/>
        </p:nvSpPr>
        <p:spPr>
          <a:xfrm>
            <a:off x="1257299" y="1166842"/>
            <a:ext cx="70114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0" i="0" dirty="0">
                <a:solidFill>
                  <a:srgbClr val="484848"/>
                </a:solidFill>
                <a:effectLst/>
                <a:latin typeface="+mn-lt"/>
              </a:rPr>
              <a:t>Les demandes d'inscriptions </a:t>
            </a:r>
            <a:r>
              <a:rPr lang="fr-FR" dirty="0">
                <a:solidFill>
                  <a:srgbClr val="484848"/>
                </a:solidFill>
                <a:latin typeface="+mn-lt"/>
              </a:rPr>
              <a:t>en </a:t>
            </a:r>
            <a:r>
              <a:rPr lang="fr-FR" dirty="0" err="1">
                <a:solidFill>
                  <a:srgbClr val="484848"/>
                </a:solidFill>
                <a:latin typeface="+mn-lt"/>
              </a:rPr>
              <a:t>7</a:t>
            </a:r>
            <a:r>
              <a:rPr lang="fr-FR" baseline="30000" dirty="0" err="1">
                <a:solidFill>
                  <a:srgbClr val="484848"/>
                </a:solidFill>
                <a:latin typeface="+mn-lt"/>
              </a:rPr>
              <a:t>e</a:t>
            </a:r>
            <a:r>
              <a:rPr lang="fr-FR" dirty="0">
                <a:solidFill>
                  <a:srgbClr val="484848"/>
                </a:solidFill>
                <a:latin typeface="+mn-lt"/>
              </a:rPr>
              <a:t> </a:t>
            </a:r>
            <a:r>
              <a:rPr lang="fr-FR" b="0" i="0" dirty="0">
                <a:solidFill>
                  <a:srgbClr val="484848"/>
                </a:solidFill>
                <a:effectLst/>
                <a:latin typeface="+mn-lt"/>
              </a:rPr>
              <a:t>se font via le formulaire sur notre site internet : </a:t>
            </a:r>
            <a:r>
              <a:rPr lang="fr-FR" b="1" i="0" dirty="0">
                <a:solidFill>
                  <a:srgbClr val="484848"/>
                </a:solidFill>
                <a:effectLst/>
                <a:latin typeface="+mn-lt"/>
              </a:rPr>
              <a:t>www.epf.lu </a:t>
            </a:r>
            <a:r>
              <a:rPr lang="fr-FR" i="0" dirty="0">
                <a:solidFill>
                  <a:srgbClr val="484848"/>
                </a:solidFill>
                <a:effectLst/>
                <a:latin typeface="+mn-lt"/>
              </a:rPr>
              <a:t> (</a:t>
            </a:r>
            <a:r>
              <a:rPr lang="en-GB" b="0" i="0" u="none" strike="noStrike" dirty="0" err="1">
                <a:solidFill>
                  <a:srgbClr val="22B9B5"/>
                </a:solidFill>
                <a:effectLst/>
                <a:latin typeface="nimbus-sans"/>
                <a:hlinkClick r:id="rId3"/>
              </a:rPr>
              <a:t>cliquez</a:t>
            </a:r>
            <a:r>
              <a:rPr lang="en-GB" b="0" i="0" u="none" strike="noStrike" dirty="0">
                <a:solidFill>
                  <a:srgbClr val="22B9B5"/>
                </a:solidFill>
                <a:effectLst/>
                <a:latin typeface="nimbus-sans"/>
                <a:hlinkClick r:id="rId3"/>
              </a:rPr>
              <a:t> </a:t>
            </a:r>
            <a:r>
              <a:rPr lang="en-GB" b="0" i="0" u="none" strike="noStrike" dirty="0" err="1">
                <a:solidFill>
                  <a:srgbClr val="22B9B5"/>
                </a:solidFill>
                <a:effectLst/>
                <a:latin typeface="nimbus-sans"/>
                <a:hlinkClick r:id="rId3"/>
              </a:rPr>
              <a:t>ici</a:t>
            </a:r>
            <a:r>
              <a:rPr lang="en-GB" b="0" i="0" u="none" strike="noStrike" dirty="0">
                <a:effectLst/>
                <a:latin typeface="nimbus-sans"/>
              </a:rPr>
              <a:t>)</a:t>
            </a:r>
            <a:endParaRPr lang="fr-FR" b="1" i="0" dirty="0">
              <a:effectLst/>
              <a:latin typeface="+mn-lt"/>
            </a:endParaRPr>
          </a:p>
          <a:p>
            <a:pPr algn="l"/>
            <a:endParaRPr lang="fr-FR" b="0" i="0" dirty="0">
              <a:solidFill>
                <a:srgbClr val="484848"/>
              </a:solidFill>
              <a:effectLst/>
              <a:latin typeface="+mn-lt"/>
            </a:endParaRPr>
          </a:p>
          <a:p>
            <a:pPr algn="l"/>
            <a:r>
              <a:rPr lang="fr-FR" b="0" i="0" dirty="0">
                <a:solidFill>
                  <a:srgbClr val="484848"/>
                </a:solidFill>
                <a:effectLst/>
                <a:latin typeface="+mn-lt"/>
              </a:rPr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588677-E855-41B1-A604-8F012F6A40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6" y="1999207"/>
            <a:ext cx="1961499" cy="2497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E187FE-FDD8-4A8F-AD72-900C8471E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062" y="2873435"/>
            <a:ext cx="4991296" cy="670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AA4ADC-8341-431B-A6FA-DAA344AAE3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868" y="3902077"/>
            <a:ext cx="3303271" cy="2955923"/>
          </a:xfrm>
          <a:prstGeom prst="rect">
            <a:avLst/>
          </a:prstGeom>
        </p:spPr>
      </p:pic>
      <p:pic>
        <p:nvPicPr>
          <p:cNvPr id="15" name="Graphic 14" descr="Arrow: Rotate right with solid fill">
            <a:extLst>
              <a:ext uri="{FF2B5EF4-FFF2-40B4-BE49-F238E27FC236}">
                <a16:creationId xmlns:a16="http://schemas.microsoft.com/office/drawing/2014/main" id="{C1C74F69-3741-439E-ADFA-9FE3CBABF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18798" y="1909971"/>
            <a:ext cx="914400" cy="914400"/>
          </a:xfrm>
          <a:prstGeom prst="rect">
            <a:avLst/>
          </a:prstGeom>
        </p:spPr>
      </p:pic>
      <p:pic>
        <p:nvPicPr>
          <p:cNvPr id="20" name="Graphic 19" descr="Arrow: Rotate left with solid fill">
            <a:extLst>
              <a:ext uri="{FF2B5EF4-FFF2-40B4-BE49-F238E27FC236}">
                <a16:creationId xmlns:a16="http://schemas.microsoft.com/office/drawing/2014/main" id="{0B3654B8-449F-450B-83EF-5392DB1E1D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4207274" y="37162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0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Freeform 6">
            <a:extLst>
              <a:ext uri="{FF2B5EF4-FFF2-40B4-BE49-F238E27FC236}">
                <a16:creationId xmlns:a16="http://schemas.microsoft.com/office/drawing/2014/main" id="{89E56802-02C4-406A-B493-BAD3ECAE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67762" y="630936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59" name="Rectangle 1034">
            <a:extLst>
              <a:ext uri="{FF2B5EF4-FFF2-40B4-BE49-F238E27FC236}">
                <a16:creationId xmlns:a16="http://schemas.microsoft.com/office/drawing/2014/main" id="{6B3C8B67-A511-4365-BCFF-14A0D0905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0" name="Rectangle 1036">
            <a:extLst>
              <a:ext uri="{FF2B5EF4-FFF2-40B4-BE49-F238E27FC236}">
                <a16:creationId xmlns:a16="http://schemas.microsoft.com/office/drawing/2014/main" id="{5EC03388-C006-4877-82B8-D24316559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AA1AF0-3C2D-7CF3-F2D3-A4EDD9A24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881"/>
          <a:stretch/>
        </p:blipFill>
        <p:spPr bwMode="auto">
          <a:xfrm>
            <a:off x="4289551" y="3504142"/>
            <a:ext cx="4854449" cy="3353858"/>
          </a:xfrm>
          <a:custGeom>
            <a:avLst/>
            <a:gdLst/>
            <a:ahLst/>
            <a:cxnLst/>
            <a:rect l="l" t="t" r="r" b="b"/>
            <a:pathLst>
              <a:path w="6472598" h="3353858">
                <a:moveTo>
                  <a:pt x="4081" y="0"/>
                </a:moveTo>
                <a:lnTo>
                  <a:pt x="6472598" y="0"/>
                </a:lnTo>
                <a:lnTo>
                  <a:pt x="6472598" y="3353858"/>
                </a:lnTo>
                <a:lnTo>
                  <a:pt x="179388" y="3353858"/>
                </a:lnTo>
                <a:lnTo>
                  <a:pt x="174625" y="3287183"/>
                </a:lnTo>
                <a:lnTo>
                  <a:pt x="166688" y="3231620"/>
                </a:lnTo>
                <a:lnTo>
                  <a:pt x="157163" y="3179233"/>
                </a:lnTo>
                <a:lnTo>
                  <a:pt x="141288" y="3136370"/>
                </a:lnTo>
                <a:lnTo>
                  <a:pt x="125414" y="3093508"/>
                </a:lnTo>
                <a:lnTo>
                  <a:pt x="106363" y="3056995"/>
                </a:lnTo>
                <a:lnTo>
                  <a:pt x="87313" y="3018895"/>
                </a:lnTo>
                <a:lnTo>
                  <a:pt x="69850" y="2983970"/>
                </a:lnTo>
                <a:lnTo>
                  <a:pt x="52388" y="2944283"/>
                </a:lnTo>
                <a:lnTo>
                  <a:pt x="36513" y="2903008"/>
                </a:lnTo>
                <a:lnTo>
                  <a:pt x="22225" y="2856970"/>
                </a:lnTo>
                <a:lnTo>
                  <a:pt x="11113" y="2807758"/>
                </a:lnTo>
                <a:lnTo>
                  <a:pt x="3176" y="2747433"/>
                </a:lnTo>
                <a:lnTo>
                  <a:pt x="0" y="2679170"/>
                </a:lnTo>
                <a:lnTo>
                  <a:pt x="3176" y="2609320"/>
                </a:lnTo>
                <a:lnTo>
                  <a:pt x="11113" y="2552170"/>
                </a:lnTo>
                <a:lnTo>
                  <a:pt x="22225" y="2499783"/>
                </a:lnTo>
                <a:lnTo>
                  <a:pt x="36513" y="2452158"/>
                </a:lnTo>
                <a:lnTo>
                  <a:pt x="52388" y="2410883"/>
                </a:lnTo>
                <a:lnTo>
                  <a:pt x="71438" y="2372783"/>
                </a:lnTo>
                <a:lnTo>
                  <a:pt x="90488" y="2336270"/>
                </a:lnTo>
                <a:lnTo>
                  <a:pt x="109538" y="2298170"/>
                </a:lnTo>
                <a:lnTo>
                  <a:pt x="127001" y="2258483"/>
                </a:lnTo>
                <a:lnTo>
                  <a:pt x="144464" y="2217208"/>
                </a:lnTo>
                <a:lnTo>
                  <a:pt x="158750" y="2171170"/>
                </a:lnTo>
                <a:lnTo>
                  <a:pt x="168275" y="2118783"/>
                </a:lnTo>
                <a:lnTo>
                  <a:pt x="177800" y="2058458"/>
                </a:lnTo>
                <a:lnTo>
                  <a:pt x="179388" y="1990195"/>
                </a:lnTo>
                <a:lnTo>
                  <a:pt x="177800" y="1921933"/>
                </a:lnTo>
                <a:lnTo>
                  <a:pt x="168275" y="1861608"/>
                </a:lnTo>
                <a:lnTo>
                  <a:pt x="158750" y="1809220"/>
                </a:lnTo>
                <a:lnTo>
                  <a:pt x="144464" y="1764770"/>
                </a:lnTo>
                <a:lnTo>
                  <a:pt x="127001" y="1721908"/>
                </a:lnTo>
                <a:lnTo>
                  <a:pt x="109538" y="1682220"/>
                </a:lnTo>
                <a:lnTo>
                  <a:pt x="90488" y="1645708"/>
                </a:lnTo>
                <a:lnTo>
                  <a:pt x="71438" y="1610783"/>
                </a:lnTo>
                <a:lnTo>
                  <a:pt x="52388" y="1571095"/>
                </a:lnTo>
                <a:lnTo>
                  <a:pt x="36513" y="1529820"/>
                </a:lnTo>
                <a:lnTo>
                  <a:pt x="22225" y="1483783"/>
                </a:lnTo>
                <a:lnTo>
                  <a:pt x="11113" y="1431395"/>
                </a:lnTo>
                <a:lnTo>
                  <a:pt x="3176" y="1371070"/>
                </a:lnTo>
                <a:lnTo>
                  <a:pt x="0" y="1302808"/>
                </a:lnTo>
                <a:lnTo>
                  <a:pt x="3176" y="1234545"/>
                </a:lnTo>
                <a:lnTo>
                  <a:pt x="11113" y="1174220"/>
                </a:lnTo>
                <a:lnTo>
                  <a:pt x="22225" y="1121833"/>
                </a:lnTo>
                <a:lnTo>
                  <a:pt x="36513" y="1075795"/>
                </a:lnTo>
                <a:lnTo>
                  <a:pt x="52388" y="1032933"/>
                </a:lnTo>
                <a:lnTo>
                  <a:pt x="71438" y="994833"/>
                </a:lnTo>
                <a:lnTo>
                  <a:pt x="109538" y="920220"/>
                </a:lnTo>
                <a:lnTo>
                  <a:pt x="127001" y="882120"/>
                </a:lnTo>
                <a:lnTo>
                  <a:pt x="144464" y="839258"/>
                </a:lnTo>
                <a:lnTo>
                  <a:pt x="158750" y="793220"/>
                </a:lnTo>
                <a:lnTo>
                  <a:pt x="168275" y="740833"/>
                </a:lnTo>
                <a:lnTo>
                  <a:pt x="177800" y="682095"/>
                </a:lnTo>
                <a:lnTo>
                  <a:pt x="179388" y="612245"/>
                </a:lnTo>
                <a:lnTo>
                  <a:pt x="177800" y="543983"/>
                </a:lnTo>
                <a:lnTo>
                  <a:pt x="168275" y="483658"/>
                </a:lnTo>
                <a:lnTo>
                  <a:pt x="158750" y="431270"/>
                </a:lnTo>
                <a:lnTo>
                  <a:pt x="144464" y="386820"/>
                </a:lnTo>
                <a:lnTo>
                  <a:pt x="127001" y="343958"/>
                </a:lnTo>
                <a:lnTo>
                  <a:pt x="109538" y="307445"/>
                </a:lnTo>
                <a:lnTo>
                  <a:pt x="71438" y="232833"/>
                </a:lnTo>
                <a:lnTo>
                  <a:pt x="52388" y="193145"/>
                </a:lnTo>
                <a:lnTo>
                  <a:pt x="36513" y="151870"/>
                </a:lnTo>
                <a:lnTo>
                  <a:pt x="22225" y="105833"/>
                </a:lnTo>
                <a:lnTo>
                  <a:pt x="11113" y="534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61" name="Freeform: Shape 1038">
            <a:extLst>
              <a:ext uri="{FF2B5EF4-FFF2-40B4-BE49-F238E27FC236}">
                <a16:creationId xmlns:a16="http://schemas.microsoft.com/office/drawing/2014/main" id="{986F59B9-7AC9-46B1-B8E4-AE7EEDD9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345649" cy="6858000"/>
          </a:xfrm>
          <a:custGeom>
            <a:avLst/>
            <a:gdLst>
              <a:gd name="connsiteX0" fmla="*/ 0 w 5794199"/>
              <a:gd name="connsiteY0" fmla="*/ 0 h 6858000"/>
              <a:gd name="connsiteX1" fmla="*/ 5794199 w 5794199"/>
              <a:gd name="connsiteY1" fmla="*/ 0 h 6858000"/>
              <a:gd name="connsiteX2" fmla="*/ 5794199 w 5794199"/>
              <a:gd name="connsiteY2" fmla="*/ 6858000 h 6858000"/>
              <a:gd name="connsiteX3" fmla="*/ 0 w 5794199"/>
              <a:gd name="connsiteY3" fmla="*/ 6858000 h 6858000"/>
              <a:gd name="connsiteX4" fmla="*/ 4763 w 5794199"/>
              <a:gd name="connsiteY4" fmla="*/ 6791325 h 6858000"/>
              <a:gd name="connsiteX5" fmla="*/ 12700 w 5794199"/>
              <a:gd name="connsiteY5" fmla="*/ 6735762 h 6858000"/>
              <a:gd name="connsiteX6" fmla="*/ 22225 w 5794199"/>
              <a:gd name="connsiteY6" fmla="*/ 6683375 h 6858000"/>
              <a:gd name="connsiteX7" fmla="*/ 38100 w 5794199"/>
              <a:gd name="connsiteY7" fmla="*/ 6640512 h 6858000"/>
              <a:gd name="connsiteX8" fmla="*/ 53975 w 5794199"/>
              <a:gd name="connsiteY8" fmla="*/ 6597650 h 6858000"/>
              <a:gd name="connsiteX9" fmla="*/ 73025 w 5794199"/>
              <a:gd name="connsiteY9" fmla="*/ 6561137 h 6858000"/>
              <a:gd name="connsiteX10" fmla="*/ 92075 w 5794199"/>
              <a:gd name="connsiteY10" fmla="*/ 6523037 h 6858000"/>
              <a:gd name="connsiteX11" fmla="*/ 109538 w 5794199"/>
              <a:gd name="connsiteY11" fmla="*/ 6488112 h 6858000"/>
              <a:gd name="connsiteX12" fmla="*/ 127000 w 5794199"/>
              <a:gd name="connsiteY12" fmla="*/ 6448425 h 6858000"/>
              <a:gd name="connsiteX13" fmla="*/ 142875 w 5794199"/>
              <a:gd name="connsiteY13" fmla="*/ 6407150 h 6858000"/>
              <a:gd name="connsiteX14" fmla="*/ 157163 w 5794199"/>
              <a:gd name="connsiteY14" fmla="*/ 6361112 h 6858000"/>
              <a:gd name="connsiteX15" fmla="*/ 168275 w 5794199"/>
              <a:gd name="connsiteY15" fmla="*/ 6311900 h 6858000"/>
              <a:gd name="connsiteX16" fmla="*/ 176213 w 5794199"/>
              <a:gd name="connsiteY16" fmla="*/ 6251575 h 6858000"/>
              <a:gd name="connsiteX17" fmla="*/ 179388 w 5794199"/>
              <a:gd name="connsiteY17" fmla="*/ 6183312 h 6858000"/>
              <a:gd name="connsiteX18" fmla="*/ 176213 w 5794199"/>
              <a:gd name="connsiteY18" fmla="*/ 6113462 h 6858000"/>
              <a:gd name="connsiteX19" fmla="*/ 168275 w 5794199"/>
              <a:gd name="connsiteY19" fmla="*/ 6056312 h 6858000"/>
              <a:gd name="connsiteX20" fmla="*/ 157163 w 5794199"/>
              <a:gd name="connsiteY20" fmla="*/ 6003925 h 6858000"/>
              <a:gd name="connsiteX21" fmla="*/ 142875 w 5794199"/>
              <a:gd name="connsiteY21" fmla="*/ 5956300 h 6858000"/>
              <a:gd name="connsiteX22" fmla="*/ 127000 w 5794199"/>
              <a:gd name="connsiteY22" fmla="*/ 5915025 h 6858000"/>
              <a:gd name="connsiteX23" fmla="*/ 107950 w 5794199"/>
              <a:gd name="connsiteY23" fmla="*/ 5876925 h 6858000"/>
              <a:gd name="connsiteX24" fmla="*/ 88900 w 5794199"/>
              <a:gd name="connsiteY24" fmla="*/ 5840412 h 6858000"/>
              <a:gd name="connsiteX25" fmla="*/ 69850 w 5794199"/>
              <a:gd name="connsiteY25" fmla="*/ 5802312 h 6858000"/>
              <a:gd name="connsiteX26" fmla="*/ 52388 w 5794199"/>
              <a:gd name="connsiteY26" fmla="*/ 5762625 h 6858000"/>
              <a:gd name="connsiteX27" fmla="*/ 34925 w 5794199"/>
              <a:gd name="connsiteY27" fmla="*/ 5721350 h 6858000"/>
              <a:gd name="connsiteX28" fmla="*/ 20638 w 5794199"/>
              <a:gd name="connsiteY28" fmla="*/ 5675312 h 6858000"/>
              <a:gd name="connsiteX29" fmla="*/ 11113 w 5794199"/>
              <a:gd name="connsiteY29" fmla="*/ 5622925 h 6858000"/>
              <a:gd name="connsiteX30" fmla="*/ 1588 w 5794199"/>
              <a:gd name="connsiteY30" fmla="*/ 5562600 h 6858000"/>
              <a:gd name="connsiteX31" fmla="*/ 0 w 5794199"/>
              <a:gd name="connsiteY31" fmla="*/ 5494337 h 6858000"/>
              <a:gd name="connsiteX32" fmla="*/ 1588 w 5794199"/>
              <a:gd name="connsiteY32" fmla="*/ 5426075 h 6858000"/>
              <a:gd name="connsiteX33" fmla="*/ 11113 w 5794199"/>
              <a:gd name="connsiteY33" fmla="*/ 5365750 h 6858000"/>
              <a:gd name="connsiteX34" fmla="*/ 20638 w 5794199"/>
              <a:gd name="connsiteY34" fmla="*/ 5313362 h 6858000"/>
              <a:gd name="connsiteX35" fmla="*/ 34925 w 5794199"/>
              <a:gd name="connsiteY35" fmla="*/ 5268912 h 6858000"/>
              <a:gd name="connsiteX36" fmla="*/ 52388 w 5794199"/>
              <a:gd name="connsiteY36" fmla="*/ 5226050 h 6858000"/>
              <a:gd name="connsiteX37" fmla="*/ 69850 w 5794199"/>
              <a:gd name="connsiteY37" fmla="*/ 5186362 h 6858000"/>
              <a:gd name="connsiteX38" fmla="*/ 88900 w 5794199"/>
              <a:gd name="connsiteY38" fmla="*/ 5149850 h 6858000"/>
              <a:gd name="connsiteX39" fmla="*/ 107950 w 5794199"/>
              <a:gd name="connsiteY39" fmla="*/ 5114925 h 6858000"/>
              <a:gd name="connsiteX40" fmla="*/ 127000 w 5794199"/>
              <a:gd name="connsiteY40" fmla="*/ 5075237 h 6858000"/>
              <a:gd name="connsiteX41" fmla="*/ 142875 w 5794199"/>
              <a:gd name="connsiteY41" fmla="*/ 5033962 h 6858000"/>
              <a:gd name="connsiteX42" fmla="*/ 157163 w 5794199"/>
              <a:gd name="connsiteY42" fmla="*/ 4987925 h 6858000"/>
              <a:gd name="connsiteX43" fmla="*/ 168275 w 5794199"/>
              <a:gd name="connsiteY43" fmla="*/ 4935537 h 6858000"/>
              <a:gd name="connsiteX44" fmla="*/ 176213 w 5794199"/>
              <a:gd name="connsiteY44" fmla="*/ 4875212 h 6858000"/>
              <a:gd name="connsiteX45" fmla="*/ 179388 w 5794199"/>
              <a:gd name="connsiteY45" fmla="*/ 4806950 h 6858000"/>
              <a:gd name="connsiteX46" fmla="*/ 176213 w 5794199"/>
              <a:gd name="connsiteY46" fmla="*/ 4738687 h 6858000"/>
              <a:gd name="connsiteX47" fmla="*/ 168275 w 5794199"/>
              <a:gd name="connsiteY47" fmla="*/ 4678362 h 6858000"/>
              <a:gd name="connsiteX48" fmla="*/ 157163 w 5794199"/>
              <a:gd name="connsiteY48" fmla="*/ 4625975 h 6858000"/>
              <a:gd name="connsiteX49" fmla="*/ 142875 w 5794199"/>
              <a:gd name="connsiteY49" fmla="*/ 4579937 h 6858000"/>
              <a:gd name="connsiteX50" fmla="*/ 127000 w 5794199"/>
              <a:gd name="connsiteY50" fmla="*/ 4537075 h 6858000"/>
              <a:gd name="connsiteX51" fmla="*/ 107950 w 5794199"/>
              <a:gd name="connsiteY51" fmla="*/ 4498975 h 6858000"/>
              <a:gd name="connsiteX52" fmla="*/ 69850 w 5794199"/>
              <a:gd name="connsiteY52" fmla="*/ 4424362 h 6858000"/>
              <a:gd name="connsiteX53" fmla="*/ 52388 w 5794199"/>
              <a:gd name="connsiteY53" fmla="*/ 4386262 h 6858000"/>
              <a:gd name="connsiteX54" fmla="*/ 34925 w 5794199"/>
              <a:gd name="connsiteY54" fmla="*/ 4343400 h 6858000"/>
              <a:gd name="connsiteX55" fmla="*/ 20638 w 5794199"/>
              <a:gd name="connsiteY55" fmla="*/ 4297362 h 6858000"/>
              <a:gd name="connsiteX56" fmla="*/ 11113 w 5794199"/>
              <a:gd name="connsiteY56" fmla="*/ 4244975 h 6858000"/>
              <a:gd name="connsiteX57" fmla="*/ 1588 w 5794199"/>
              <a:gd name="connsiteY57" fmla="*/ 4186237 h 6858000"/>
              <a:gd name="connsiteX58" fmla="*/ 0 w 5794199"/>
              <a:gd name="connsiteY58" fmla="*/ 4116387 h 6858000"/>
              <a:gd name="connsiteX59" fmla="*/ 1588 w 5794199"/>
              <a:gd name="connsiteY59" fmla="*/ 4048125 h 6858000"/>
              <a:gd name="connsiteX60" fmla="*/ 11113 w 5794199"/>
              <a:gd name="connsiteY60" fmla="*/ 3987800 h 6858000"/>
              <a:gd name="connsiteX61" fmla="*/ 20638 w 5794199"/>
              <a:gd name="connsiteY61" fmla="*/ 3935412 h 6858000"/>
              <a:gd name="connsiteX62" fmla="*/ 34925 w 5794199"/>
              <a:gd name="connsiteY62" fmla="*/ 3890962 h 6858000"/>
              <a:gd name="connsiteX63" fmla="*/ 52388 w 5794199"/>
              <a:gd name="connsiteY63" fmla="*/ 3848100 h 6858000"/>
              <a:gd name="connsiteX64" fmla="*/ 69850 w 5794199"/>
              <a:gd name="connsiteY64" fmla="*/ 3811587 h 6858000"/>
              <a:gd name="connsiteX65" fmla="*/ 107950 w 5794199"/>
              <a:gd name="connsiteY65" fmla="*/ 3736975 h 6858000"/>
              <a:gd name="connsiteX66" fmla="*/ 127000 w 5794199"/>
              <a:gd name="connsiteY66" fmla="*/ 3697287 h 6858000"/>
              <a:gd name="connsiteX67" fmla="*/ 142875 w 5794199"/>
              <a:gd name="connsiteY67" fmla="*/ 3656012 h 6858000"/>
              <a:gd name="connsiteX68" fmla="*/ 157163 w 5794199"/>
              <a:gd name="connsiteY68" fmla="*/ 3609975 h 6858000"/>
              <a:gd name="connsiteX69" fmla="*/ 168275 w 5794199"/>
              <a:gd name="connsiteY69" fmla="*/ 3557587 h 6858000"/>
              <a:gd name="connsiteX70" fmla="*/ 176213 w 5794199"/>
              <a:gd name="connsiteY70" fmla="*/ 3497262 h 6858000"/>
              <a:gd name="connsiteX71" fmla="*/ 179388 w 5794199"/>
              <a:gd name="connsiteY71" fmla="*/ 3427412 h 6858000"/>
              <a:gd name="connsiteX72" fmla="*/ 176213 w 5794199"/>
              <a:gd name="connsiteY72" fmla="*/ 3360737 h 6858000"/>
              <a:gd name="connsiteX73" fmla="*/ 168275 w 5794199"/>
              <a:gd name="connsiteY73" fmla="*/ 3300412 h 6858000"/>
              <a:gd name="connsiteX74" fmla="*/ 157163 w 5794199"/>
              <a:gd name="connsiteY74" fmla="*/ 3248025 h 6858000"/>
              <a:gd name="connsiteX75" fmla="*/ 142875 w 5794199"/>
              <a:gd name="connsiteY75" fmla="*/ 3201987 h 6858000"/>
              <a:gd name="connsiteX76" fmla="*/ 127000 w 5794199"/>
              <a:gd name="connsiteY76" fmla="*/ 3160712 h 6858000"/>
              <a:gd name="connsiteX77" fmla="*/ 107950 w 5794199"/>
              <a:gd name="connsiteY77" fmla="*/ 3121025 h 6858000"/>
              <a:gd name="connsiteX78" fmla="*/ 88900 w 5794199"/>
              <a:gd name="connsiteY78" fmla="*/ 3084512 h 6858000"/>
              <a:gd name="connsiteX79" fmla="*/ 69850 w 5794199"/>
              <a:gd name="connsiteY79" fmla="*/ 3046412 h 6858000"/>
              <a:gd name="connsiteX80" fmla="*/ 52388 w 5794199"/>
              <a:gd name="connsiteY80" fmla="*/ 3009900 h 6858000"/>
              <a:gd name="connsiteX81" fmla="*/ 34925 w 5794199"/>
              <a:gd name="connsiteY81" fmla="*/ 2967037 h 6858000"/>
              <a:gd name="connsiteX82" fmla="*/ 20638 w 5794199"/>
              <a:gd name="connsiteY82" fmla="*/ 2922587 h 6858000"/>
              <a:gd name="connsiteX83" fmla="*/ 11113 w 5794199"/>
              <a:gd name="connsiteY83" fmla="*/ 2868612 h 6858000"/>
              <a:gd name="connsiteX84" fmla="*/ 1588 w 5794199"/>
              <a:gd name="connsiteY84" fmla="*/ 2809875 h 6858000"/>
              <a:gd name="connsiteX85" fmla="*/ 0 w 5794199"/>
              <a:gd name="connsiteY85" fmla="*/ 2741612 h 6858000"/>
              <a:gd name="connsiteX86" fmla="*/ 1588 w 5794199"/>
              <a:gd name="connsiteY86" fmla="*/ 2671762 h 6858000"/>
              <a:gd name="connsiteX87" fmla="*/ 11113 w 5794199"/>
              <a:gd name="connsiteY87" fmla="*/ 2613025 h 6858000"/>
              <a:gd name="connsiteX88" fmla="*/ 20638 w 5794199"/>
              <a:gd name="connsiteY88" fmla="*/ 2560637 h 6858000"/>
              <a:gd name="connsiteX89" fmla="*/ 34925 w 5794199"/>
              <a:gd name="connsiteY89" fmla="*/ 2513012 h 6858000"/>
              <a:gd name="connsiteX90" fmla="*/ 52388 w 5794199"/>
              <a:gd name="connsiteY90" fmla="*/ 2471737 h 6858000"/>
              <a:gd name="connsiteX91" fmla="*/ 69850 w 5794199"/>
              <a:gd name="connsiteY91" fmla="*/ 2433637 h 6858000"/>
              <a:gd name="connsiteX92" fmla="*/ 88900 w 5794199"/>
              <a:gd name="connsiteY92" fmla="*/ 2395537 h 6858000"/>
              <a:gd name="connsiteX93" fmla="*/ 107950 w 5794199"/>
              <a:gd name="connsiteY93" fmla="*/ 2359025 h 6858000"/>
              <a:gd name="connsiteX94" fmla="*/ 127000 w 5794199"/>
              <a:gd name="connsiteY94" fmla="*/ 2319337 h 6858000"/>
              <a:gd name="connsiteX95" fmla="*/ 142875 w 5794199"/>
              <a:gd name="connsiteY95" fmla="*/ 2278062 h 6858000"/>
              <a:gd name="connsiteX96" fmla="*/ 157163 w 5794199"/>
              <a:gd name="connsiteY96" fmla="*/ 2232025 h 6858000"/>
              <a:gd name="connsiteX97" fmla="*/ 168275 w 5794199"/>
              <a:gd name="connsiteY97" fmla="*/ 2179637 h 6858000"/>
              <a:gd name="connsiteX98" fmla="*/ 176213 w 5794199"/>
              <a:gd name="connsiteY98" fmla="*/ 2119312 h 6858000"/>
              <a:gd name="connsiteX99" fmla="*/ 179388 w 5794199"/>
              <a:gd name="connsiteY99" fmla="*/ 2051050 h 6858000"/>
              <a:gd name="connsiteX100" fmla="*/ 176213 w 5794199"/>
              <a:gd name="connsiteY100" fmla="*/ 1982787 h 6858000"/>
              <a:gd name="connsiteX101" fmla="*/ 168275 w 5794199"/>
              <a:gd name="connsiteY101" fmla="*/ 1922462 h 6858000"/>
              <a:gd name="connsiteX102" fmla="*/ 157163 w 5794199"/>
              <a:gd name="connsiteY102" fmla="*/ 1870075 h 6858000"/>
              <a:gd name="connsiteX103" fmla="*/ 142875 w 5794199"/>
              <a:gd name="connsiteY103" fmla="*/ 1824037 h 6858000"/>
              <a:gd name="connsiteX104" fmla="*/ 127000 w 5794199"/>
              <a:gd name="connsiteY104" fmla="*/ 1782762 h 6858000"/>
              <a:gd name="connsiteX105" fmla="*/ 107950 w 5794199"/>
              <a:gd name="connsiteY105" fmla="*/ 1743075 h 6858000"/>
              <a:gd name="connsiteX106" fmla="*/ 88900 w 5794199"/>
              <a:gd name="connsiteY106" fmla="*/ 1708150 h 6858000"/>
              <a:gd name="connsiteX107" fmla="*/ 69850 w 5794199"/>
              <a:gd name="connsiteY107" fmla="*/ 1671637 h 6858000"/>
              <a:gd name="connsiteX108" fmla="*/ 52388 w 5794199"/>
              <a:gd name="connsiteY108" fmla="*/ 1631950 h 6858000"/>
              <a:gd name="connsiteX109" fmla="*/ 34925 w 5794199"/>
              <a:gd name="connsiteY109" fmla="*/ 1589087 h 6858000"/>
              <a:gd name="connsiteX110" fmla="*/ 20638 w 5794199"/>
              <a:gd name="connsiteY110" fmla="*/ 1544637 h 6858000"/>
              <a:gd name="connsiteX111" fmla="*/ 11113 w 5794199"/>
              <a:gd name="connsiteY111" fmla="*/ 1492250 h 6858000"/>
              <a:gd name="connsiteX112" fmla="*/ 1588 w 5794199"/>
              <a:gd name="connsiteY112" fmla="*/ 1431925 h 6858000"/>
              <a:gd name="connsiteX113" fmla="*/ 0 w 5794199"/>
              <a:gd name="connsiteY113" fmla="*/ 1363662 h 6858000"/>
              <a:gd name="connsiteX114" fmla="*/ 1588 w 5794199"/>
              <a:gd name="connsiteY114" fmla="*/ 1295400 h 6858000"/>
              <a:gd name="connsiteX115" fmla="*/ 11113 w 5794199"/>
              <a:gd name="connsiteY115" fmla="*/ 1235075 h 6858000"/>
              <a:gd name="connsiteX116" fmla="*/ 20638 w 5794199"/>
              <a:gd name="connsiteY116" fmla="*/ 1182687 h 6858000"/>
              <a:gd name="connsiteX117" fmla="*/ 34925 w 5794199"/>
              <a:gd name="connsiteY117" fmla="*/ 1136650 h 6858000"/>
              <a:gd name="connsiteX118" fmla="*/ 52388 w 5794199"/>
              <a:gd name="connsiteY118" fmla="*/ 1095375 h 6858000"/>
              <a:gd name="connsiteX119" fmla="*/ 69850 w 5794199"/>
              <a:gd name="connsiteY119" fmla="*/ 1055687 h 6858000"/>
              <a:gd name="connsiteX120" fmla="*/ 88900 w 5794199"/>
              <a:gd name="connsiteY120" fmla="*/ 1017587 h 6858000"/>
              <a:gd name="connsiteX121" fmla="*/ 107950 w 5794199"/>
              <a:gd name="connsiteY121" fmla="*/ 981075 h 6858000"/>
              <a:gd name="connsiteX122" fmla="*/ 127000 w 5794199"/>
              <a:gd name="connsiteY122" fmla="*/ 942975 h 6858000"/>
              <a:gd name="connsiteX123" fmla="*/ 142875 w 5794199"/>
              <a:gd name="connsiteY123" fmla="*/ 901700 h 6858000"/>
              <a:gd name="connsiteX124" fmla="*/ 157163 w 5794199"/>
              <a:gd name="connsiteY124" fmla="*/ 854075 h 6858000"/>
              <a:gd name="connsiteX125" fmla="*/ 168275 w 5794199"/>
              <a:gd name="connsiteY125" fmla="*/ 801687 h 6858000"/>
              <a:gd name="connsiteX126" fmla="*/ 176213 w 5794199"/>
              <a:gd name="connsiteY126" fmla="*/ 744537 h 6858000"/>
              <a:gd name="connsiteX127" fmla="*/ 179388 w 5794199"/>
              <a:gd name="connsiteY127" fmla="*/ 673100 h 6858000"/>
              <a:gd name="connsiteX128" fmla="*/ 176213 w 5794199"/>
              <a:gd name="connsiteY128" fmla="*/ 606425 h 6858000"/>
              <a:gd name="connsiteX129" fmla="*/ 168275 w 5794199"/>
              <a:gd name="connsiteY129" fmla="*/ 546100 h 6858000"/>
              <a:gd name="connsiteX130" fmla="*/ 157163 w 5794199"/>
              <a:gd name="connsiteY130" fmla="*/ 496887 h 6858000"/>
              <a:gd name="connsiteX131" fmla="*/ 142875 w 5794199"/>
              <a:gd name="connsiteY131" fmla="*/ 450850 h 6858000"/>
              <a:gd name="connsiteX132" fmla="*/ 127000 w 5794199"/>
              <a:gd name="connsiteY132" fmla="*/ 409575 h 6858000"/>
              <a:gd name="connsiteX133" fmla="*/ 109538 w 5794199"/>
              <a:gd name="connsiteY133" fmla="*/ 369887 h 6858000"/>
              <a:gd name="connsiteX134" fmla="*/ 92075 w 5794199"/>
              <a:gd name="connsiteY134" fmla="*/ 334962 h 6858000"/>
              <a:gd name="connsiteX135" fmla="*/ 73025 w 5794199"/>
              <a:gd name="connsiteY135" fmla="*/ 296862 h 6858000"/>
              <a:gd name="connsiteX136" fmla="*/ 53975 w 5794199"/>
              <a:gd name="connsiteY136" fmla="*/ 260350 h 6858000"/>
              <a:gd name="connsiteX137" fmla="*/ 38100 w 5794199"/>
              <a:gd name="connsiteY137" fmla="*/ 217487 h 6858000"/>
              <a:gd name="connsiteX138" fmla="*/ 22225 w 5794199"/>
              <a:gd name="connsiteY138" fmla="*/ 174625 h 6858000"/>
              <a:gd name="connsiteX139" fmla="*/ 12700 w 5794199"/>
              <a:gd name="connsiteY139" fmla="*/ 122237 h 6858000"/>
              <a:gd name="connsiteX140" fmla="*/ 4763 w 579419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794199" h="6858000">
                <a:moveTo>
                  <a:pt x="0" y="0"/>
                </a:moveTo>
                <a:lnTo>
                  <a:pt x="5794199" y="0"/>
                </a:lnTo>
                <a:lnTo>
                  <a:pt x="5794199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8707" y="1232900"/>
            <a:ext cx="3352490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300" spc="800" dirty="0"/>
              <a:t>www.epf.lu</a:t>
            </a:r>
          </a:p>
        </p:txBody>
      </p:sp>
      <p:sp>
        <p:nvSpPr>
          <p:cNvPr id="1062" name="Rectangle 1040">
            <a:extLst>
              <a:ext uri="{FF2B5EF4-FFF2-40B4-BE49-F238E27FC236}">
                <a16:creationId xmlns:a16="http://schemas.microsoft.com/office/drawing/2014/main" id="{0564B4DB-1447-4C2A-8628-6D6A0859B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AC08B68-91F1-CCEE-85CA-43E6B3FFA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066"/>
          <a:stretch/>
        </p:blipFill>
        <p:spPr bwMode="auto">
          <a:xfrm>
            <a:off x="4289937" y="10"/>
            <a:ext cx="4854063" cy="3383270"/>
          </a:xfrm>
          <a:custGeom>
            <a:avLst/>
            <a:gdLst/>
            <a:ahLst/>
            <a:cxnLst/>
            <a:rect l="l" t="t" r="r" b="b"/>
            <a:pathLst>
              <a:path w="6472084" h="3383280">
                <a:moveTo>
                  <a:pt x="179388" y="0"/>
                </a:moveTo>
                <a:lnTo>
                  <a:pt x="6472084" y="0"/>
                </a:lnTo>
                <a:lnTo>
                  <a:pt x="6472084" y="3383280"/>
                </a:lnTo>
                <a:lnTo>
                  <a:pt x="2101" y="3383280"/>
                </a:lnTo>
                <a:lnTo>
                  <a:pt x="3174" y="3360737"/>
                </a:lnTo>
                <a:lnTo>
                  <a:pt x="11112" y="3300412"/>
                </a:lnTo>
                <a:lnTo>
                  <a:pt x="22224" y="3248025"/>
                </a:lnTo>
                <a:lnTo>
                  <a:pt x="36512" y="3201987"/>
                </a:lnTo>
                <a:lnTo>
                  <a:pt x="52387" y="3160712"/>
                </a:lnTo>
                <a:lnTo>
                  <a:pt x="71438" y="3121025"/>
                </a:lnTo>
                <a:lnTo>
                  <a:pt x="90487" y="3084512"/>
                </a:lnTo>
                <a:lnTo>
                  <a:pt x="109537" y="3046412"/>
                </a:lnTo>
                <a:lnTo>
                  <a:pt x="126999" y="3009900"/>
                </a:lnTo>
                <a:lnTo>
                  <a:pt x="144462" y="2967037"/>
                </a:lnTo>
                <a:lnTo>
                  <a:pt x="158749" y="2922587"/>
                </a:lnTo>
                <a:lnTo>
                  <a:pt x="168274" y="2868612"/>
                </a:lnTo>
                <a:lnTo>
                  <a:pt x="177799" y="2809875"/>
                </a:lnTo>
                <a:lnTo>
                  <a:pt x="179388" y="2741612"/>
                </a:lnTo>
                <a:lnTo>
                  <a:pt x="177799" y="2671762"/>
                </a:lnTo>
                <a:lnTo>
                  <a:pt x="168274" y="2613025"/>
                </a:lnTo>
                <a:lnTo>
                  <a:pt x="158749" y="2560637"/>
                </a:lnTo>
                <a:lnTo>
                  <a:pt x="144462" y="2513012"/>
                </a:lnTo>
                <a:lnTo>
                  <a:pt x="126999" y="2471737"/>
                </a:lnTo>
                <a:lnTo>
                  <a:pt x="109537" y="2433637"/>
                </a:lnTo>
                <a:lnTo>
                  <a:pt x="90487" y="2395537"/>
                </a:lnTo>
                <a:lnTo>
                  <a:pt x="71438" y="2359025"/>
                </a:lnTo>
                <a:lnTo>
                  <a:pt x="52387" y="2319337"/>
                </a:lnTo>
                <a:lnTo>
                  <a:pt x="36512" y="2278062"/>
                </a:lnTo>
                <a:lnTo>
                  <a:pt x="22224" y="2232025"/>
                </a:lnTo>
                <a:lnTo>
                  <a:pt x="11112" y="2179637"/>
                </a:lnTo>
                <a:lnTo>
                  <a:pt x="3174" y="2119312"/>
                </a:lnTo>
                <a:lnTo>
                  <a:pt x="0" y="2051050"/>
                </a:lnTo>
                <a:lnTo>
                  <a:pt x="3174" y="1982787"/>
                </a:lnTo>
                <a:lnTo>
                  <a:pt x="11112" y="1922462"/>
                </a:lnTo>
                <a:lnTo>
                  <a:pt x="22224" y="1870075"/>
                </a:lnTo>
                <a:lnTo>
                  <a:pt x="36512" y="1824037"/>
                </a:lnTo>
                <a:lnTo>
                  <a:pt x="52387" y="1782762"/>
                </a:lnTo>
                <a:lnTo>
                  <a:pt x="71438" y="1743075"/>
                </a:lnTo>
                <a:lnTo>
                  <a:pt x="90487" y="1708150"/>
                </a:lnTo>
                <a:lnTo>
                  <a:pt x="109537" y="1671637"/>
                </a:lnTo>
                <a:lnTo>
                  <a:pt x="126999" y="1631950"/>
                </a:lnTo>
                <a:lnTo>
                  <a:pt x="144462" y="1589087"/>
                </a:lnTo>
                <a:lnTo>
                  <a:pt x="158749" y="1544637"/>
                </a:lnTo>
                <a:lnTo>
                  <a:pt x="168274" y="1492250"/>
                </a:lnTo>
                <a:lnTo>
                  <a:pt x="177799" y="1431925"/>
                </a:lnTo>
                <a:lnTo>
                  <a:pt x="179388" y="1363662"/>
                </a:lnTo>
                <a:lnTo>
                  <a:pt x="177799" y="1295400"/>
                </a:lnTo>
                <a:lnTo>
                  <a:pt x="168274" y="1235075"/>
                </a:lnTo>
                <a:lnTo>
                  <a:pt x="158749" y="1182687"/>
                </a:lnTo>
                <a:lnTo>
                  <a:pt x="144462" y="1136650"/>
                </a:lnTo>
                <a:lnTo>
                  <a:pt x="126999" y="1095375"/>
                </a:lnTo>
                <a:lnTo>
                  <a:pt x="109537" y="1055687"/>
                </a:lnTo>
                <a:lnTo>
                  <a:pt x="90487" y="1017587"/>
                </a:lnTo>
                <a:lnTo>
                  <a:pt x="71438" y="981075"/>
                </a:lnTo>
                <a:lnTo>
                  <a:pt x="52387" y="942975"/>
                </a:lnTo>
                <a:lnTo>
                  <a:pt x="36512" y="901700"/>
                </a:lnTo>
                <a:lnTo>
                  <a:pt x="22224" y="854075"/>
                </a:lnTo>
                <a:lnTo>
                  <a:pt x="11112" y="801687"/>
                </a:lnTo>
                <a:lnTo>
                  <a:pt x="3174" y="744537"/>
                </a:lnTo>
                <a:lnTo>
                  <a:pt x="0" y="673100"/>
                </a:lnTo>
                <a:lnTo>
                  <a:pt x="3174" y="606425"/>
                </a:lnTo>
                <a:lnTo>
                  <a:pt x="11112" y="546100"/>
                </a:lnTo>
                <a:lnTo>
                  <a:pt x="22224" y="496887"/>
                </a:lnTo>
                <a:lnTo>
                  <a:pt x="36512" y="450850"/>
                </a:lnTo>
                <a:lnTo>
                  <a:pt x="52387" y="409575"/>
                </a:lnTo>
                <a:lnTo>
                  <a:pt x="69849" y="369887"/>
                </a:lnTo>
                <a:lnTo>
                  <a:pt x="87312" y="334962"/>
                </a:lnTo>
                <a:lnTo>
                  <a:pt x="106362" y="296862"/>
                </a:lnTo>
                <a:lnTo>
                  <a:pt x="125413" y="260350"/>
                </a:lnTo>
                <a:lnTo>
                  <a:pt x="141287" y="217487"/>
                </a:lnTo>
                <a:lnTo>
                  <a:pt x="157162" y="174625"/>
                </a:lnTo>
                <a:lnTo>
                  <a:pt x="166687" y="122237"/>
                </a:lnTo>
                <a:lnTo>
                  <a:pt x="174624" y="666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900000" y="381600"/>
            <a:ext cx="8034667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/>
              <a:t>Horaire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8" y="1322691"/>
            <a:ext cx="8072044" cy="52565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900000" y="381600"/>
            <a:ext cx="8106675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/>
              <a:t>Semestres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0000" y="1124744"/>
            <a:ext cx="8107075" cy="5125832"/>
          </a:xfrm>
        </p:spPr>
        <p:txBody>
          <a:bodyPr rtlCol="0" anchor="t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b="1" spc="600"/>
              <a:t>Organisation en semestres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b="1" spc="6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b="1" spc="6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b="1" spc="6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b="1" spc="6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lvl="0"/>
            <a:r>
              <a:rPr lang="fr-FR" sz="1800"/>
              <a:t>Moins de compositions sur l</a:t>
            </a:r>
            <a:r>
              <a:rPr lang="LID8192" sz="1800"/>
              <a:t>’</a:t>
            </a:r>
            <a:r>
              <a:rPr lang="fr-FR" sz="1800"/>
              <a:t>année – compositions plus étalées dans le temps</a:t>
            </a:r>
          </a:p>
          <a:p>
            <a:pPr lvl="0"/>
            <a:r>
              <a:rPr lang="fr-FR" sz="1800"/>
              <a:t>Renforcement du contrôle continu</a:t>
            </a:r>
            <a:r>
              <a:rPr lang="LID8192" sz="1800"/>
              <a:t> </a:t>
            </a:r>
            <a:r>
              <a:rPr lang="fr-FR" sz="1800"/>
              <a:t>:</a:t>
            </a:r>
            <a:r>
              <a:rPr lang="LID8192" sz="1800"/>
              <a:t> </a:t>
            </a:r>
            <a:r>
              <a:rPr lang="fr-FR" sz="1800"/>
              <a:t>apprentissage régulier et durable</a:t>
            </a:r>
          </a:p>
          <a:p>
            <a:r>
              <a:rPr lang="fr-FR" sz="1800">
                <a:cs typeface="Arial"/>
              </a:rPr>
              <a:t>Transition facilitée pour les élèves de 7e (augmentation progressive des quantités de matière)</a:t>
            </a:r>
            <a:endParaRPr lang="fr-FR" sz="1800" spc="600" baseline="3000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FD4B4E09-DC2E-4594-97F1-2D81D81385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581502"/>
              </p:ext>
            </p:extLst>
          </p:nvPr>
        </p:nvGraphicFramePr>
        <p:xfrm>
          <a:off x="899592" y="1844824"/>
          <a:ext cx="7632848" cy="244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687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7C2F8-9D29-4ED0-B116-210C8709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381600"/>
            <a:ext cx="5900333" cy="758825"/>
          </a:xfrm>
        </p:spPr>
        <p:txBody>
          <a:bodyPr/>
          <a:lstStyle/>
          <a:p>
            <a:r>
              <a:rPr lang="fr-CH" sz="4800"/>
              <a:t>Nos projets en 7C/7G</a:t>
            </a:r>
            <a:endParaRPr lang="de-DE" sz="4800"/>
          </a:p>
        </p:txBody>
      </p:sp>
      <p:pic>
        <p:nvPicPr>
          <p:cNvPr id="4" name="Image 1" descr="levelup.png">
            <a:extLst>
              <a:ext uri="{FF2B5EF4-FFF2-40B4-BE49-F238E27FC236}">
                <a16:creationId xmlns:a16="http://schemas.microsoft.com/office/drawing/2014/main" id="{66E67FAE-65A6-4A98-A628-B306F5D9D7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5229200"/>
            <a:ext cx="3606792" cy="144016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73F9EE-91C8-4E56-9F9D-F106B6955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124743"/>
            <a:ext cx="8503920" cy="4608513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Encadrement</a:t>
            </a:r>
            <a:endParaRPr lang="de-DE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régents par classe</a:t>
            </a:r>
          </a:p>
          <a:p>
            <a:pPr marL="0" indent="0">
              <a:spcAft>
                <a:spcPts val="0"/>
              </a:spcAft>
              <a:buNone/>
            </a:pPr>
            <a:endParaRPr lang="de-DE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Allemand langue étrangère (ALLET)</a:t>
            </a:r>
            <a:endParaRPr lang="de-D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programme de cours d’allemand permettant aux élèves d’expression francophone </a:t>
            </a:r>
            <a:br>
              <a:rPr lang="LID8192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 autre de compenser leurs lacunes en allemand</a:t>
            </a:r>
            <a:endParaRPr lang="de-DE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fr-FR" sz="8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Français renforcé</a:t>
            </a:r>
            <a:endParaRPr lang="de-D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programme de français permettant aux élèves non-francophones de compenser </a:t>
            </a:r>
            <a:br>
              <a:rPr lang="LID8192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leurs lacunes en français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fr-FR" sz="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2400" b="1" dirty="0" err="1">
                <a:solidFill>
                  <a:srgbClr val="0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Level</a:t>
            </a:r>
            <a:r>
              <a:rPr lang="fr-FR" sz="2400" b="1" dirty="0">
                <a:solidFill>
                  <a:srgbClr val="0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 Up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LID8192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a</a:t>
            </a:r>
            <a:r>
              <a:rPr lang="fr-FR" sz="19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pprendre</a:t>
            </a:r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 à apprendre</a:t>
            </a:r>
            <a:r>
              <a:rPr lang="LID8192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:  marquer et structurer, se procurer des informations,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coopérer, utilisation des outils informatiques</a:t>
            </a:r>
            <a:endParaRPr lang="de-DE" sz="1900" dirty="0">
              <a:effectLst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de-DE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1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EAA0E-6208-448B-9723-F4975F7F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381600"/>
            <a:ext cx="5900333" cy="758825"/>
          </a:xfrm>
        </p:spPr>
        <p:txBody>
          <a:bodyPr/>
          <a:lstStyle/>
          <a:p>
            <a:r>
              <a:rPr lang="de-DE" sz="4800"/>
              <a:t>Nos </a:t>
            </a:r>
            <a:r>
              <a:rPr lang="de-DE" sz="4800" err="1"/>
              <a:t>projets</a:t>
            </a:r>
            <a:r>
              <a:rPr lang="de-DE" sz="4800"/>
              <a:t> en 7C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32FE74-B480-4B98-924D-805E09810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3903351"/>
            <a:ext cx="7672908" cy="74978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4800">
                <a:solidFill>
                  <a:srgbClr val="0DB7A3"/>
                </a:solidFill>
                <a:latin typeface="+mj-lt"/>
              </a:rPr>
              <a:t>N</a:t>
            </a:r>
            <a:r>
              <a:rPr lang="LID8192" sz="4800">
                <a:solidFill>
                  <a:srgbClr val="0DB7A3"/>
                </a:solidFill>
                <a:latin typeface="+mj-lt"/>
              </a:rPr>
              <a:t>OS PROJETS EN </a:t>
            </a:r>
            <a:r>
              <a:rPr lang="de-DE" sz="4800">
                <a:solidFill>
                  <a:srgbClr val="0DB7A3"/>
                </a:solidFill>
                <a:latin typeface="+mj-lt"/>
              </a:rPr>
              <a:t>7G</a:t>
            </a:r>
          </a:p>
        </p:txBody>
      </p:sp>
      <p:sp>
        <p:nvSpPr>
          <p:cNvPr id="4" name="Rectangle 3"/>
          <p:cNvSpPr/>
          <p:nvPr/>
        </p:nvSpPr>
        <p:spPr>
          <a:xfrm>
            <a:off x="900000" y="1088040"/>
            <a:ext cx="7056784" cy="241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2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Anglais en </a:t>
            </a:r>
            <a:r>
              <a:rPr lang="fr-FR" sz="2200" b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7C</a:t>
            </a:r>
            <a:endParaRPr lang="de-DE" sz="22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17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 leçons par semaine : enseignement moderne et interactif</a:t>
            </a:r>
            <a:endParaRPr lang="de-DE" sz="17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2200" b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Babel@Fieldgen</a:t>
            </a:r>
            <a:r>
              <a:rPr lang="fr-FR" sz="22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fr-FR" sz="2200" b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7C</a:t>
            </a:r>
            <a:endParaRPr lang="de-DE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LID8192" sz="17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17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hoix</a:t>
            </a:r>
            <a:r>
              <a:rPr lang="fr-FR" sz="17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la langue véhiculaire (français ou allemand) pour 2 branches : l’histoire et la géographie</a:t>
            </a:r>
          </a:p>
        </p:txBody>
      </p:sp>
      <p:sp>
        <p:nvSpPr>
          <p:cNvPr id="5" name="Rectangle 4"/>
          <p:cNvSpPr/>
          <p:nvPr/>
        </p:nvSpPr>
        <p:spPr>
          <a:xfrm>
            <a:off x="900000" y="4825450"/>
            <a:ext cx="7344400" cy="12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2200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Accompagnement en 7G, 6G, 5G</a:t>
            </a:r>
            <a:endParaRPr lang="de-DE" sz="2200" b="1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17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chaque élève est pris en charge par son régent-</a:t>
            </a:r>
            <a:r>
              <a:rPr lang="LID8192" sz="17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accompagnateur </a:t>
            </a:r>
            <a:r>
              <a:rPr lang="fr-FR" sz="17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qui le guide dans son apprentissage et dans son orientation</a:t>
            </a:r>
            <a:endParaRPr lang="de-DE" sz="17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6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900000" y="381600"/>
            <a:ext cx="7633742" cy="1492132"/>
          </a:xfrm>
        </p:spPr>
        <p:txBody>
          <a:bodyPr/>
          <a:lstStyle/>
          <a:p>
            <a:pPr eaLnBrk="1" hangingPunct="1"/>
            <a:r>
              <a:rPr lang="fr-FR" altLang="fr-FR"/>
              <a:t>Semaine projets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3169892"/>
            <a:ext cx="2040824" cy="2721098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689453"/>
              </p:ext>
            </p:extLst>
          </p:nvPr>
        </p:nvGraphicFramePr>
        <p:xfrm>
          <a:off x="971600" y="1484785"/>
          <a:ext cx="5112568" cy="422412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56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49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+mn-lt"/>
                          <a:cs typeface="Calibri Light" panose="020F0302020204030204" pitchFamily="34" charset="0"/>
                        </a:rPr>
                        <a:t>ESC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>
                          <a:latin typeface="+mn-lt"/>
                          <a:cs typeface="Calibri Light" panose="020F0302020204030204" pitchFamily="34" charset="0"/>
                        </a:rPr>
                        <a:t>ESG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879">
                <a:tc>
                  <a:txBody>
                    <a:bodyPr/>
                    <a:lstStyle/>
                    <a:p>
                      <a:pPr marL="0" marR="0" lvl="2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7</a:t>
                      </a:r>
                      <a:r>
                        <a:rPr lang="fr-FR" sz="1800" b="1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C : </a:t>
                      </a:r>
                      <a:br>
                        <a:rPr lang="LID8192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séjour scientifique et linguistique en France</a:t>
                      </a:r>
                    </a:p>
                    <a:p>
                      <a:endParaRPr kumimoji="0" lang="fr-FR" sz="18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7</a:t>
                      </a:r>
                      <a:r>
                        <a:rPr lang="fr-FR" sz="1800" b="1" baseline="300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G : </a:t>
                      </a:r>
                      <a:br>
                        <a:rPr lang="LID8192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semaine à thèmes (voyage ou visites)</a:t>
                      </a:r>
                    </a:p>
                    <a:p>
                      <a:endParaRPr lang="fr-FR" sz="1800" b="1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8993">
                <a:tc>
                  <a:txBody>
                    <a:bodyPr/>
                    <a:lstStyle/>
                    <a:p>
                      <a:pPr marL="0" marR="0" lvl="2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6</a:t>
                      </a:r>
                      <a:r>
                        <a:rPr lang="fr-FR" sz="1800" b="1" baseline="300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C</a:t>
                      </a:r>
                      <a:r>
                        <a:rPr lang="LID8192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: </a:t>
                      </a:r>
                      <a:br>
                        <a:rPr lang="LID8192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semaine à thèmes</a:t>
                      </a:r>
                    </a:p>
                    <a:p>
                      <a:endParaRPr lang="fr-FR" sz="1800" b="1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6</a:t>
                      </a:r>
                      <a:r>
                        <a:rPr lang="fr-FR" sz="1800" b="1" baseline="300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G</a:t>
                      </a:r>
                      <a:r>
                        <a:rPr lang="LID8192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: </a:t>
                      </a:r>
                      <a:br>
                        <a:rPr lang="LID8192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semaine à thèmes </a:t>
                      </a:r>
                      <a:b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et découverte du monde du travail</a:t>
                      </a:r>
                    </a:p>
                    <a:p>
                      <a:endParaRPr lang="fr-FR" sz="1800" b="1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3879">
                <a:tc>
                  <a:txBody>
                    <a:bodyPr/>
                    <a:lstStyle/>
                    <a:p>
                      <a:pPr marL="0" marR="0" lvl="2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5</a:t>
                      </a:r>
                      <a:r>
                        <a:rPr lang="fr-FR" sz="1800" b="1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C</a:t>
                      </a:r>
                      <a:r>
                        <a:rPr lang="LID8192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: </a:t>
                      </a:r>
                      <a:br>
                        <a:rPr lang="LID8192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séjour culturel en Allemagne</a:t>
                      </a:r>
                    </a:p>
                    <a:p>
                      <a:endParaRPr lang="fr-FR" sz="18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5</a:t>
                      </a:r>
                      <a:r>
                        <a:rPr lang="fr-FR" sz="1800" b="1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G</a:t>
                      </a:r>
                      <a:r>
                        <a:rPr lang="LID8192" sz="18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:</a:t>
                      </a:r>
                      <a:r>
                        <a:rPr lang="LID8192" sz="18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séjour </a:t>
                      </a:r>
                      <a:r>
                        <a:rPr lang="fr-FR" sz="1800" b="1" u="none" strike="noStrike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pédagogique</a:t>
                      </a:r>
                      <a:endParaRPr lang="fr-FR" sz="18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endParaRPr lang="fr-FR" sz="18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900000" y="381600"/>
            <a:ext cx="8106675" cy="758825"/>
          </a:xfrm>
        </p:spPr>
        <p:txBody>
          <a:bodyPr>
            <a:noAutofit/>
          </a:bodyPr>
          <a:lstStyle/>
          <a:p>
            <a:r>
              <a:rPr lang="fr-FR" altLang="fr-FR" dirty="0"/>
              <a:t>École chrétienne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024336"/>
          </a:xfrm>
        </p:spPr>
        <p:txBody>
          <a:bodyPr rtlCol="0">
            <a:normAutofit lnSpcReduction="10000"/>
          </a:bodyPr>
          <a:lstStyle/>
          <a:p>
            <a:pPr marL="776923" lvl="1" indent="-457200" fontAlgn="auto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800" b="1" dirty="0"/>
              <a:t>Cours de </a:t>
            </a:r>
            <a:r>
              <a:rPr lang="LID8192" sz="2800" b="1" dirty="0"/>
              <a:t>v</a:t>
            </a:r>
            <a:r>
              <a:rPr lang="fr-FR" sz="2800" b="1" dirty="0" err="1"/>
              <a:t>ie</a:t>
            </a:r>
            <a:r>
              <a:rPr lang="LID8192" sz="2800" b="1" dirty="0"/>
              <a:t>,</a:t>
            </a:r>
            <a:r>
              <a:rPr lang="fr-FR" sz="2800" b="1" dirty="0"/>
              <a:t> société</a:t>
            </a:r>
            <a:r>
              <a:rPr lang="LID8192" sz="2800" b="1" dirty="0"/>
              <a:t> et religions</a:t>
            </a:r>
            <a:endParaRPr lang="fr-FR" sz="2800" b="1" dirty="0"/>
          </a:p>
          <a:p>
            <a:pPr marL="776923" lvl="1" indent="-457200" fontAlgn="auto">
              <a:spcAft>
                <a:spcPts val="3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800" b="1" dirty="0"/>
              <a:t>Aumônerie et activités spirituelles</a:t>
            </a:r>
          </a:p>
          <a:p>
            <a:pPr marL="776923" lvl="1" indent="-457200" fontAlgn="auto">
              <a:spcAft>
                <a:spcPts val="3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800" b="1" dirty="0"/>
              <a:t>Engagement social</a:t>
            </a:r>
          </a:p>
          <a:p>
            <a:pPr marL="1600835" lvl="4" indent="-457200" fontAlgn="auto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400" b="1" dirty="0"/>
              <a:t>Semaine Raoul Follereau</a:t>
            </a:r>
          </a:p>
          <a:p>
            <a:pPr marL="1600835" lvl="4" indent="-457200" fontAlgn="auto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400" b="1" dirty="0"/>
              <a:t>Chrëschtbasar</a:t>
            </a:r>
          </a:p>
          <a:p>
            <a:pPr marL="1600835" lvl="4" indent="-457200" fontAlgn="auto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400" b="1" dirty="0"/>
              <a:t>Ateliers de solidarité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06346" y="4955626"/>
            <a:ext cx="1814126" cy="1209675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0747" y="4955755"/>
            <a:ext cx="1814126" cy="1209417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5149" y="4955755"/>
            <a:ext cx="1814126" cy="1209417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955755"/>
            <a:ext cx="1814125" cy="1209417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900000" y="381600"/>
            <a:ext cx="7633742" cy="1492132"/>
          </a:xfrm>
        </p:spPr>
        <p:txBody>
          <a:bodyPr/>
          <a:lstStyle/>
          <a:p>
            <a:r>
              <a:rPr lang="fr-FR" altLang="fr-FR"/>
              <a:t>École </a:t>
            </a:r>
            <a:r>
              <a:rPr lang="fr-FR" altLang="fr-FR" dirty="0"/>
              <a:t>à la carte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2060848"/>
            <a:ext cx="7931224" cy="2593864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3200" b="1" dirty="0"/>
              <a:t>de </a:t>
            </a:r>
            <a:r>
              <a:rPr lang="fr-FR" sz="3200" b="1" dirty="0" err="1"/>
              <a:t>14h20</a:t>
            </a:r>
            <a:r>
              <a:rPr lang="fr-FR" sz="3200" b="1" dirty="0"/>
              <a:t> à </a:t>
            </a:r>
            <a:r>
              <a:rPr lang="fr-FR" sz="3200" b="1" dirty="0" err="1"/>
              <a:t>15h10</a:t>
            </a:r>
            <a:r>
              <a:rPr lang="fr-FR" sz="3200" b="1" dirty="0"/>
              <a:t> ou </a:t>
            </a:r>
            <a:r>
              <a:rPr lang="fr-FR" sz="3200" b="1" dirty="0" err="1"/>
              <a:t>16h15</a:t>
            </a:r>
            <a:endParaRPr lang="fr-FR" sz="3200" b="1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3200" b="1" dirty="0"/>
              <a:t>activités de découverte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3200" b="1" dirty="0"/>
              <a:t>activités de soutien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27" y="5299954"/>
            <a:ext cx="1730073" cy="1153382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42" y="5301336"/>
            <a:ext cx="1726937" cy="1152000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94" y="5301336"/>
            <a:ext cx="1728000" cy="1152000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5299954"/>
            <a:ext cx="1934278" cy="1153382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74517"/>
            <a:ext cx="2566440" cy="26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6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900000" y="381600"/>
            <a:ext cx="7633742" cy="1492132"/>
          </a:xfrm>
        </p:spPr>
        <p:txBody>
          <a:bodyPr/>
          <a:lstStyle/>
          <a:p>
            <a:r>
              <a:rPr lang="fr-FR" altLang="fr-FR"/>
              <a:t>École </a:t>
            </a:r>
            <a:r>
              <a:rPr lang="fr-FR" altLang="fr-FR" dirty="0"/>
              <a:t>à la carte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27" y="5299954"/>
            <a:ext cx="1730073" cy="1153382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42" y="5301336"/>
            <a:ext cx="1726937" cy="1152000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94" y="5301336"/>
            <a:ext cx="1728000" cy="1152000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5299954"/>
            <a:ext cx="1934278" cy="1153382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74517"/>
            <a:ext cx="2566440" cy="26879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D10A56-B4A4-4737-8DD1-A3AE19F04A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4" y="1153791"/>
            <a:ext cx="4840726" cy="395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80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 2015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enutzerdefiniert 6">
      <a:dk1>
        <a:sysClr val="windowText" lastClr="000000"/>
      </a:dk1>
      <a:lt1>
        <a:sysClr val="window" lastClr="FFFFFF"/>
      </a:lt1>
      <a:dk2>
        <a:srgbClr val="2CB29F"/>
      </a:dk2>
      <a:lt2>
        <a:srgbClr val="F3F3F2"/>
      </a:lt2>
      <a:accent1>
        <a:srgbClr val="2CB29F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CA2AB7472D224AB0ABA7294B66DD6A" ma:contentTypeVersion="14" ma:contentTypeDescription="Create a new document." ma:contentTypeScope="" ma:versionID="030b14441dd474643661f79cfe83454e">
  <xsd:schema xmlns:xsd="http://www.w3.org/2001/XMLSchema" xmlns:xs="http://www.w3.org/2001/XMLSchema" xmlns:p="http://schemas.microsoft.com/office/2006/metadata/properties" xmlns:ns2="e792e113-bf1f-4073-a453-3ccd3ee1268f" xmlns:ns3="21849cce-5c8a-405e-ba1c-e2c96f072b8e" targetNamespace="http://schemas.microsoft.com/office/2006/metadata/properties" ma:root="true" ma:fieldsID="15f1d686f21487082e48c28702751e9d" ns2:_="" ns3:_="">
    <xsd:import namespace="e792e113-bf1f-4073-a453-3ccd3ee1268f"/>
    <xsd:import namespace="21849cce-5c8a-405e-ba1c-e2c96f072b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2e113-bf1f-4073-a453-3ccd3ee126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12677ad-b840-49b1-84f2-fecc1b1cbe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49cce-5c8a-405e-ba1c-e2c96f072b8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39f0342-b814-482f-9cb7-deead2cd98ca}" ma:internalName="TaxCatchAll" ma:showField="CatchAllData" ma:web="21849cce-5c8a-405e-ba1c-e2c96f072b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92e113-bf1f-4073-a453-3ccd3ee1268f">
      <Terms xmlns="http://schemas.microsoft.com/office/infopath/2007/PartnerControls"/>
    </lcf76f155ced4ddcb4097134ff3c332f>
    <TaxCatchAll xmlns="21849cce-5c8a-405e-ba1c-e2c96f072b8e" xsi:nil="true"/>
  </documentManagement>
</p:properties>
</file>

<file path=customXml/itemProps1.xml><?xml version="1.0" encoding="utf-8"?>
<ds:datastoreItem xmlns:ds="http://schemas.openxmlformats.org/officeDocument/2006/customXml" ds:itemID="{A8321D0A-95E9-4ACD-8B79-3E90D2CC1A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92e113-bf1f-4073-a453-3ccd3ee1268f"/>
    <ds:schemaRef ds:uri="21849cce-5c8a-405e-ba1c-e2c96f072b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5ED61F-15C1-483D-ABEE-D1B8DBC283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9A0C58-48A8-4920-93A5-76ACC948E1F0}">
  <ds:schemaRefs>
    <ds:schemaRef ds:uri="http://purl.org/dc/dcmitype/"/>
    <ds:schemaRef ds:uri="http://purl.org/dc/elements/1.1/"/>
    <ds:schemaRef ds:uri="21849cce-5c8a-405e-ba1c-e2c96f072b8e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e792e113-bf1f-4073-a453-3ccd3ee1268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382</Words>
  <Application>Microsoft Office PowerPoint</Application>
  <PresentationFormat>On-screen Show (4:3)</PresentationFormat>
  <Paragraphs>92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Courier New</vt:lpstr>
      <vt:lpstr>Georgia</vt:lpstr>
      <vt:lpstr>Gill Sans MT</vt:lpstr>
      <vt:lpstr>Impact</vt:lpstr>
      <vt:lpstr>nimbus-sans</vt:lpstr>
      <vt:lpstr>Wingdings</vt:lpstr>
      <vt:lpstr>Wingdings 2</vt:lpstr>
      <vt:lpstr>PO 2015</vt:lpstr>
      <vt:lpstr>Badge</vt:lpstr>
      <vt:lpstr>PowerPoint Presentation</vt:lpstr>
      <vt:lpstr>Horaire</vt:lpstr>
      <vt:lpstr>Semestres</vt:lpstr>
      <vt:lpstr>Nos projets en 7C/7G</vt:lpstr>
      <vt:lpstr>Nos projets en 7C</vt:lpstr>
      <vt:lpstr>Semaine projets</vt:lpstr>
      <vt:lpstr>École chrétienne</vt:lpstr>
      <vt:lpstr>École à la carte</vt:lpstr>
      <vt:lpstr>École à la carte</vt:lpstr>
      <vt:lpstr>Structure de l’enseignement</vt:lpstr>
      <vt:lpstr>Structure de l’enseignement</vt:lpstr>
      <vt:lpstr>DEMANDE D’INSCRIPTION</vt:lpstr>
      <vt:lpstr>www.epf.lu</vt:lpstr>
    </vt:vector>
  </TitlesOfParts>
  <Company>Wiseler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Spécificités - 7eO 2007-2008</dc:title>
  <dc:creator>WISELER-LIMA Isabel</dc:creator>
  <cp:lastModifiedBy>SCHAUS-GEORGES Andrée</cp:lastModifiedBy>
  <cp:revision>21</cp:revision>
  <cp:lastPrinted>2014-03-05T10:05:37Z</cp:lastPrinted>
  <dcterms:modified xsi:type="dcterms:W3CDTF">2026-04-23T07:28:48Z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0x0101002DCA2AB7472D224AB0ABA7294B66DD6A</vt:lpwstr>
  </property>
  <property fmtid="{D5CDD505-2E9C-101B-9397-08002B2CF9AE}" pid="3" name="AuthorIds_UIVersion_2560">
    <vt:lpwstr>13</vt:lpwstr>
  </property>
  <property fmtid="{D5CDD505-2E9C-101B-9397-08002B2CF9AE}" pid="4" name="AuthorIds_UIVersion_3072">
    <vt:lpwstr>13</vt:lpwstr>
  </property>
  <property fmtid="{D5CDD505-2E9C-101B-9397-08002B2CF9AE}" pid="5" name="AuthorIds_UIVersion_3584">
    <vt:lpwstr>13</vt:lpwstr>
  </property>
  <property fmtid="{D5CDD505-2E9C-101B-9397-08002B2CF9AE}" pid="6" name="MediaServiceImageTags">
    <vt:lpwstr/>
  </property>
</Properties>
</file>